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61" r:id="rId2"/>
    <p:sldId id="277" r:id="rId3"/>
    <p:sldId id="264" r:id="rId4"/>
    <p:sldId id="265" r:id="rId5"/>
    <p:sldId id="267" r:id="rId6"/>
    <p:sldId id="266" r:id="rId7"/>
    <p:sldId id="259" r:id="rId8"/>
    <p:sldId id="268" r:id="rId9"/>
    <p:sldId id="260" r:id="rId10"/>
    <p:sldId id="274" r:id="rId11"/>
    <p:sldId id="275" r:id="rId12"/>
    <p:sldId id="276" r:id="rId13"/>
    <p:sldId id="270" r:id="rId14"/>
    <p:sldId id="278" r:id="rId15"/>
    <p:sldId id="273" r:id="rId16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392" y="-3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446505A-88F5-46B0-B5B0-135E49A3A149}" type="doc">
      <dgm:prSet loTypeId="urn:microsoft.com/office/officeart/2005/8/layout/list1" loCatId="list" qsTypeId="urn:microsoft.com/office/officeart/2009/2/quickstyle/3d8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0B788A06-4A73-462B-A53A-0B95F93ACAF1}">
      <dgm:prSet phldrT="[Texte]"/>
      <dgm:spPr/>
      <dgm:t>
        <a:bodyPr/>
        <a:lstStyle/>
        <a:p>
          <a:r>
            <a:rPr lang="fr-FR" dirty="0" smtClean="0"/>
            <a:t>Vous</a:t>
          </a:r>
          <a:endParaRPr lang="fr-FR" dirty="0"/>
        </a:p>
      </dgm:t>
    </dgm:pt>
    <dgm:pt modelId="{9FC8EB37-A670-4ED3-8923-1DF391059151}" type="parTrans" cxnId="{FF282775-8D63-4F9A-A169-DBB59E8F02CB}">
      <dgm:prSet/>
      <dgm:spPr/>
      <dgm:t>
        <a:bodyPr/>
        <a:lstStyle/>
        <a:p>
          <a:endParaRPr lang="fr-FR"/>
        </a:p>
      </dgm:t>
    </dgm:pt>
    <dgm:pt modelId="{9DBE8FF4-E7CB-4F41-8FF0-B63B280EFF21}" type="sibTrans" cxnId="{FF282775-8D63-4F9A-A169-DBB59E8F02CB}">
      <dgm:prSet/>
      <dgm:spPr/>
      <dgm:t>
        <a:bodyPr/>
        <a:lstStyle/>
        <a:p>
          <a:endParaRPr lang="fr-FR"/>
        </a:p>
      </dgm:t>
    </dgm:pt>
    <dgm:pt modelId="{BBB646DB-CF8D-4C4A-A81C-0422835DE8B9}">
      <dgm:prSet phldrT="[Texte]"/>
      <dgm:spPr/>
      <dgm:t>
        <a:bodyPr/>
        <a:lstStyle/>
        <a:p>
          <a:r>
            <a:rPr lang="fr-FR" dirty="0" err="1" smtClean="0"/>
            <a:t>Binome</a:t>
          </a:r>
          <a:endParaRPr lang="fr-FR" dirty="0"/>
        </a:p>
      </dgm:t>
    </dgm:pt>
    <dgm:pt modelId="{624F23C9-338C-48C8-AE07-84CA8A800D4B}" type="parTrans" cxnId="{7106F178-60B5-4F81-8102-61571AD780A5}">
      <dgm:prSet/>
      <dgm:spPr/>
      <dgm:t>
        <a:bodyPr/>
        <a:lstStyle/>
        <a:p>
          <a:endParaRPr lang="fr-FR"/>
        </a:p>
      </dgm:t>
    </dgm:pt>
    <dgm:pt modelId="{7C0E6081-919D-4779-80F4-775C28096541}" type="sibTrans" cxnId="{7106F178-60B5-4F81-8102-61571AD780A5}">
      <dgm:prSet/>
      <dgm:spPr/>
      <dgm:t>
        <a:bodyPr/>
        <a:lstStyle/>
        <a:p>
          <a:endParaRPr lang="fr-FR"/>
        </a:p>
      </dgm:t>
    </dgm:pt>
    <dgm:pt modelId="{46279261-A61E-461D-A806-E37BCC769C93}">
      <dgm:prSet phldrT="[Texte]"/>
      <dgm:spPr/>
      <dgm:t>
        <a:bodyPr/>
        <a:lstStyle/>
        <a:p>
          <a:r>
            <a:rPr lang="fr-FR" dirty="0" err="1" smtClean="0"/>
            <a:t>Acompagnateur</a:t>
          </a:r>
          <a:endParaRPr lang="fr-FR" dirty="0"/>
        </a:p>
      </dgm:t>
    </dgm:pt>
    <dgm:pt modelId="{78691225-415C-4343-847C-335770F8E65D}" type="parTrans" cxnId="{902D0C66-01C3-428E-BAC6-1CC4F8D1580E}">
      <dgm:prSet/>
      <dgm:spPr/>
      <dgm:t>
        <a:bodyPr/>
        <a:lstStyle/>
        <a:p>
          <a:endParaRPr lang="fr-FR"/>
        </a:p>
      </dgm:t>
    </dgm:pt>
    <dgm:pt modelId="{9B336F91-20E6-4075-AE1C-5CBDAED5AB0F}" type="sibTrans" cxnId="{902D0C66-01C3-428E-BAC6-1CC4F8D1580E}">
      <dgm:prSet/>
      <dgm:spPr/>
      <dgm:t>
        <a:bodyPr/>
        <a:lstStyle/>
        <a:p>
          <a:endParaRPr lang="fr-FR"/>
        </a:p>
      </dgm:t>
    </dgm:pt>
    <dgm:pt modelId="{54F2687C-1220-44F3-B728-3719696A3A97}">
      <dgm:prSet/>
      <dgm:spPr/>
      <dgm:t>
        <a:bodyPr/>
        <a:lstStyle/>
        <a:p>
          <a:r>
            <a:rPr lang="fr-FR" dirty="0" smtClean="0"/>
            <a:t>Connaissance de soi</a:t>
          </a:r>
          <a:endParaRPr lang="fr-FR" dirty="0"/>
        </a:p>
      </dgm:t>
    </dgm:pt>
    <dgm:pt modelId="{1F643A56-8A9F-4030-8112-0C8B395178EE}" type="parTrans" cxnId="{FCE7789E-8A45-4550-B0E0-759B3C3D9013}">
      <dgm:prSet/>
      <dgm:spPr/>
      <dgm:t>
        <a:bodyPr/>
        <a:lstStyle/>
        <a:p>
          <a:endParaRPr lang="fr-FR"/>
        </a:p>
      </dgm:t>
    </dgm:pt>
    <dgm:pt modelId="{08BBF659-6D90-4F3F-9807-A819F2AC7CEA}" type="sibTrans" cxnId="{FCE7789E-8A45-4550-B0E0-759B3C3D9013}">
      <dgm:prSet/>
      <dgm:spPr/>
      <dgm:t>
        <a:bodyPr/>
        <a:lstStyle/>
        <a:p>
          <a:endParaRPr lang="fr-FR"/>
        </a:p>
      </dgm:t>
    </dgm:pt>
    <dgm:pt modelId="{3949F43E-78D1-4798-A959-0193A9DBE81F}">
      <dgm:prSet/>
      <dgm:spPr/>
      <dgm:t>
        <a:bodyPr/>
        <a:lstStyle/>
        <a:p>
          <a:r>
            <a:rPr lang="fr-FR" dirty="0" smtClean="0"/>
            <a:t>Respect de soi</a:t>
          </a:r>
          <a:endParaRPr lang="fr-FR" dirty="0"/>
        </a:p>
      </dgm:t>
    </dgm:pt>
    <dgm:pt modelId="{A5F16F26-C11B-47F3-9D21-D2A88CED3C7C}" type="parTrans" cxnId="{E8595A3D-29C5-476E-AEF5-B652C8587529}">
      <dgm:prSet/>
      <dgm:spPr/>
      <dgm:t>
        <a:bodyPr/>
        <a:lstStyle/>
        <a:p>
          <a:endParaRPr lang="fr-FR"/>
        </a:p>
      </dgm:t>
    </dgm:pt>
    <dgm:pt modelId="{6D347F33-7A26-474B-8108-A366E15D04F3}" type="sibTrans" cxnId="{E8595A3D-29C5-476E-AEF5-B652C8587529}">
      <dgm:prSet/>
      <dgm:spPr/>
      <dgm:t>
        <a:bodyPr/>
        <a:lstStyle/>
        <a:p>
          <a:endParaRPr lang="fr-FR"/>
        </a:p>
      </dgm:t>
    </dgm:pt>
    <dgm:pt modelId="{1F85DCE3-CA01-4733-8CCE-B53A0365C4EA}">
      <dgm:prSet/>
      <dgm:spPr/>
      <dgm:t>
        <a:bodyPr/>
        <a:lstStyle/>
        <a:p>
          <a:r>
            <a:rPr lang="fr-FR" dirty="0" smtClean="0"/>
            <a:t>Respect des consignes</a:t>
          </a:r>
          <a:endParaRPr lang="fr-FR" dirty="0"/>
        </a:p>
      </dgm:t>
    </dgm:pt>
    <dgm:pt modelId="{18CB19D0-91F3-466D-AFDC-F469F5C05CA6}" type="parTrans" cxnId="{446DEA80-2253-4BB4-9406-504E5C78DCC6}">
      <dgm:prSet/>
      <dgm:spPr/>
      <dgm:t>
        <a:bodyPr/>
        <a:lstStyle/>
        <a:p>
          <a:endParaRPr lang="fr-FR"/>
        </a:p>
      </dgm:t>
    </dgm:pt>
    <dgm:pt modelId="{F8A03A91-7CA1-4F84-A4B3-CA1FA6896600}" type="sibTrans" cxnId="{446DEA80-2253-4BB4-9406-504E5C78DCC6}">
      <dgm:prSet/>
      <dgm:spPr/>
      <dgm:t>
        <a:bodyPr/>
        <a:lstStyle/>
        <a:p>
          <a:endParaRPr lang="fr-FR"/>
        </a:p>
      </dgm:t>
    </dgm:pt>
    <dgm:pt modelId="{383FD758-B42D-41B2-ADC2-00D8BB082C5D}">
      <dgm:prSet/>
      <dgm:spPr/>
      <dgm:t>
        <a:bodyPr/>
        <a:lstStyle/>
        <a:p>
          <a:endParaRPr lang="fr-FR" dirty="0"/>
        </a:p>
      </dgm:t>
    </dgm:pt>
    <dgm:pt modelId="{96D2641F-7C4D-492F-B935-76EE4A56B46A}" type="parTrans" cxnId="{1A98FF90-CAB9-42E8-AD2B-A803EB444AB2}">
      <dgm:prSet/>
      <dgm:spPr/>
      <dgm:t>
        <a:bodyPr/>
        <a:lstStyle/>
        <a:p>
          <a:endParaRPr lang="fr-FR"/>
        </a:p>
      </dgm:t>
    </dgm:pt>
    <dgm:pt modelId="{76F5141D-E6A8-47E9-A977-0C0706C3D3DB}" type="sibTrans" cxnId="{1A98FF90-CAB9-42E8-AD2B-A803EB444AB2}">
      <dgm:prSet/>
      <dgm:spPr/>
      <dgm:t>
        <a:bodyPr/>
        <a:lstStyle/>
        <a:p>
          <a:endParaRPr lang="fr-FR"/>
        </a:p>
      </dgm:t>
    </dgm:pt>
    <dgm:pt modelId="{7A1F7D33-C1B3-4DF2-B678-055C721CDF7B}">
      <dgm:prSet/>
      <dgm:spPr/>
      <dgm:t>
        <a:bodyPr/>
        <a:lstStyle/>
        <a:p>
          <a:r>
            <a:rPr lang="fr-FR" dirty="0" smtClean="0"/>
            <a:t>Veiller sur son binôme</a:t>
          </a:r>
          <a:endParaRPr lang="fr-FR" dirty="0"/>
        </a:p>
      </dgm:t>
    </dgm:pt>
    <dgm:pt modelId="{FE024CAE-62A0-4513-BB0C-39C069FB7A47}" type="parTrans" cxnId="{86D3A3E3-D0D1-470A-9DFB-1F55CC9DA95B}">
      <dgm:prSet/>
      <dgm:spPr/>
      <dgm:t>
        <a:bodyPr/>
        <a:lstStyle/>
        <a:p>
          <a:endParaRPr lang="fr-FR"/>
        </a:p>
      </dgm:t>
    </dgm:pt>
    <dgm:pt modelId="{8FDD95AD-3B15-4A45-AA9C-D53CD5FE0013}" type="sibTrans" cxnId="{86D3A3E3-D0D1-470A-9DFB-1F55CC9DA95B}">
      <dgm:prSet/>
      <dgm:spPr/>
      <dgm:t>
        <a:bodyPr/>
        <a:lstStyle/>
        <a:p>
          <a:endParaRPr lang="fr-FR"/>
        </a:p>
      </dgm:t>
    </dgm:pt>
    <dgm:pt modelId="{EF1102CA-7DA1-4E33-B486-319AD210EE5D}">
      <dgm:prSet/>
      <dgm:spPr/>
      <dgm:t>
        <a:bodyPr/>
        <a:lstStyle/>
        <a:p>
          <a:r>
            <a:rPr lang="fr-FR" dirty="0" smtClean="0"/>
            <a:t>Veille sur son groupe</a:t>
          </a:r>
          <a:endParaRPr lang="fr-FR" dirty="0"/>
        </a:p>
      </dgm:t>
    </dgm:pt>
    <dgm:pt modelId="{D568662C-77D8-4FBA-A7E5-8A4A1FA2D971}" type="parTrans" cxnId="{3D408165-8045-4FE3-8F88-06B48FD4A6D4}">
      <dgm:prSet/>
      <dgm:spPr/>
      <dgm:t>
        <a:bodyPr/>
        <a:lstStyle/>
        <a:p>
          <a:endParaRPr lang="fr-FR"/>
        </a:p>
      </dgm:t>
    </dgm:pt>
    <dgm:pt modelId="{C9F9FC4C-4FDF-429C-9A5D-D32C02476580}" type="sibTrans" cxnId="{3D408165-8045-4FE3-8F88-06B48FD4A6D4}">
      <dgm:prSet/>
      <dgm:spPr/>
      <dgm:t>
        <a:bodyPr/>
        <a:lstStyle/>
        <a:p>
          <a:endParaRPr lang="fr-FR"/>
        </a:p>
      </dgm:t>
    </dgm:pt>
    <dgm:pt modelId="{1D846548-3E65-4272-A2EC-76707E8064AB}">
      <dgm:prSet/>
      <dgm:spPr/>
      <dgm:t>
        <a:bodyPr/>
        <a:lstStyle/>
        <a:p>
          <a:r>
            <a:rPr lang="fr-FR" dirty="0" smtClean="0"/>
            <a:t>Anime, conseille</a:t>
          </a:r>
          <a:endParaRPr lang="fr-FR" dirty="0"/>
        </a:p>
      </dgm:t>
    </dgm:pt>
    <dgm:pt modelId="{B472B9E5-FEFC-4CE8-985B-18087790C2B9}" type="parTrans" cxnId="{C13B8771-184B-4B11-8CB8-F1544DF1A386}">
      <dgm:prSet/>
      <dgm:spPr/>
      <dgm:t>
        <a:bodyPr/>
        <a:lstStyle/>
        <a:p>
          <a:endParaRPr lang="fr-FR"/>
        </a:p>
      </dgm:t>
    </dgm:pt>
    <dgm:pt modelId="{58B46381-8F77-4318-8B32-5504CDDEBD5B}" type="sibTrans" cxnId="{C13B8771-184B-4B11-8CB8-F1544DF1A386}">
      <dgm:prSet/>
      <dgm:spPr/>
      <dgm:t>
        <a:bodyPr/>
        <a:lstStyle/>
        <a:p>
          <a:endParaRPr lang="fr-FR"/>
        </a:p>
      </dgm:t>
    </dgm:pt>
    <dgm:pt modelId="{4892FB63-EE55-461D-8A2C-B266E283A2EC}">
      <dgm:prSet phldrT="[Texte]"/>
      <dgm:spPr/>
      <dgm:t>
        <a:bodyPr/>
        <a:lstStyle/>
        <a:p>
          <a:r>
            <a:rPr lang="fr-FR" dirty="0" smtClean="0"/>
            <a:t>Directeur de sortie</a:t>
          </a:r>
          <a:endParaRPr lang="fr-FR" dirty="0"/>
        </a:p>
      </dgm:t>
    </dgm:pt>
    <dgm:pt modelId="{CE5E049B-2F13-43AA-9781-501363DE5C08}" type="parTrans" cxnId="{4D9C1A47-E6FB-418F-850E-F61BED2CD4BC}">
      <dgm:prSet/>
      <dgm:spPr/>
      <dgm:t>
        <a:bodyPr/>
        <a:lstStyle/>
        <a:p>
          <a:endParaRPr lang="fr-FR"/>
        </a:p>
      </dgm:t>
    </dgm:pt>
    <dgm:pt modelId="{DEB01C1D-F567-4A2F-B7E9-4F007CCCF5C0}" type="sibTrans" cxnId="{4D9C1A47-E6FB-418F-850E-F61BED2CD4BC}">
      <dgm:prSet/>
      <dgm:spPr/>
      <dgm:t>
        <a:bodyPr/>
        <a:lstStyle/>
        <a:p>
          <a:endParaRPr lang="fr-FR"/>
        </a:p>
      </dgm:t>
    </dgm:pt>
    <dgm:pt modelId="{9F30E89F-17FC-47D5-B8E6-4C4530C7EEDB}">
      <dgm:prSet/>
      <dgm:spPr/>
      <dgm:t>
        <a:bodyPr/>
        <a:lstStyle/>
        <a:p>
          <a:r>
            <a:rPr lang="fr-FR" dirty="0" smtClean="0"/>
            <a:t>Organise le dispositif</a:t>
          </a:r>
          <a:endParaRPr lang="fr-FR" dirty="0"/>
        </a:p>
      </dgm:t>
    </dgm:pt>
    <dgm:pt modelId="{48E922FC-3A82-408A-819C-45E95F983BD8}" type="parTrans" cxnId="{FE2B9355-BBFA-467E-A678-2400EEA0DC68}">
      <dgm:prSet/>
      <dgm:spPr/>
      <dgm:t>
        <a:bodyPr/>
        <a:lstStyle/>
        <a:p>
          <a:endParaRPr lang="fr-FR"/>
        </a:p>
      </dgm:t>
    </dgm:pt>
    <dgm:pt modelId="{689755B4-11B2-4E2C-92F6-2C82FB1F7AE7}" type="sibTrans" cxnId="{FE2B9355-BBFA-467E-A678-2400EEA0DC68}">
      <dgm:prSet/>
      <dgm:spPr/>
      <dgm:t>
        <a:bodyPr/>
        <a:lstStyle/>
        <a:p>
          <a:endParaRPr lang="fr-FR"/>
        </a:p>
      </dgm:t>
    </dgm:pt>
    <dgm:pt modelId="{FA2922A4-7932-48B1-B673-D7AAB5B73291}">
      <dgm:prSet/>
      <dgm:spPr/>
      <dgm:t>
        <a:bodyPr/>
        <a:lstStyle/>
        <a:p>
          <a:r>
            <a:rPr lang="fr-FR" dirty="0" smtClean="0"/>
            <a:t>Veille au respect des consignes</a:t>
          </a:r>
          <a:endParaRPr lang="fr-FR" dirty="0"/>
        </a:p>
      </dgm:t>
    </dgm:pt>
    <dgm:pt modelId="{E0F13F6C-F45D-49CD-A2C8-A7EDF1DE2F47}" type="parTrans" cxnId="{23B7BAD8-1AD9-4760-9FC9-E87880B77941}">
      <dgm:prSet/>
      <dgm:spPr/>
      <dgm:t>
        <a:bodyPr/>
        <a:lstStyle/>
        <a:p>
          <a:endParaRPr lang="fr-FR"/>
        </a:p>
      </dgm:t>
    </dgm:pt>
    <dgm:pt modelId="{C6DFDE6B-51FA-4D7D-9F0A-90961685DAE2}" type="sibTrans" cxnId="{23B7BAD8-1AD9-4760-9FC9-E87880B77941}">
      <dgm:prSet/>
      <dgm:spPr/>
      <dgm:t>
        <a:bodyPr/>
        <a:lstStyle/>
        <a:p>
          <a:endParaRPr lang="fr-FR"/>
        </a:p>
      </dgm:t>
    </dgm:pt>
    <dgm:pt modelId="{9EDA86AF-EBE2-4CCE-B308-F9697F5C4F71}">
      <dgm:prSet/>
      <dgm:spPr/>
      <dgm:t>
        <a:bodyPr/>
        <a:lstStyle/>
        <a:p>
          <a:r>
            <a:rPr lang="fr-FR" dirty="0" smtClean="0"/>
            <a:t>Protège, forme et informe </a:t>
          </a:r>
          <a:endParaRPr lang="fr-FR" dirty="0"/>
        </a:p>
      </dgm:t>
    </dgm:pt>
    <dgm:pt modelId="{A3361845-EFAE-484B-ABCE-7E92EF0A0618}" type="parTrans" cxnId="{4332B719-995D-4675-923A-EAA25E66682A}">
      <dgm:prSet/>
      <dgm:spPr/>
      <dgm:t>
        <a:bodyPr/>
        <a:lstStyle/>
        <a:p>
          <a:endParaRPr lang="fr-FR"/>
        </a:p>
      </dgm:t>
    </dgm:pt>
    <dgm:pt modelId="{9BC79842-70AE-40AE-9C17-660F154CFA84}" type="sibTrans" cxnId="{4332B719-995D-4675-923A-EAA25E66682A}">
      <dgm:prSet/>
      <dgm:spPr/>
      <dgm:t>
        <a:bodyPr/>
        <a:lstStyle/>
        <a:p>
          <a:endParaRPr lang="fr-FR"/>
        </a:p>
      </dgm:t>
    </dgm:pt>
    <dgm:pt modelId="{8CFC46A9-D42E-4525-957D-DEC729AE224A}">
      <dgm:prSet/>
      <dgm:spPr/>
      <dgm:t>
        <a:bodyPr/>
        <a:lstStyle/>
        <a:p>
          <a:r>
            <a:rPr lang="fr-FR" dirty="0" smtClean="0"/>
            <a:t>Gère les évènements</a:t>
          </a:r>
          <a:endParaRPr lang="fr-FR" dirty="0"/>
        </a:p>
      </dgm:t>
    </dgm:pt>
    <dgm:pt modelId="{026619E9-67A3-4301-835F-2FA89E1BD971}" type="parTrans" cxnId="{58BFD1AF-148B-4747-87FB-D736C35B12B9}">
      <dgm:prSet/>
      <dgm:spPr/>
      <dgm:t>
        <a:bodyPr/>
        <a:lstStyle/>
        <a:p>
          <a:endParaRPr lang="fr-FR"/>
        </a:p>
      </dgm:t>
    </dgm:pt>
    <dgm:pt modelId="{1E9EFCBF-6264-4FA0-803A-E70DFE14945A}" type="sibTrans" cxnId="{58BFD1AF-148B-4747-87FB-D736C35B12B9}">
      <dgm:prSet/>
      <dgm:spPr/>
      <dgm:t>
        <a:bodyPr/>
        <a:lstStyle/>
        <a:p>
          <a:endParaRPr lang="fr-FR"/>
        </a:p>
      </dgm:t>
    </dgm:pt>
    <dgm:pt modelId="{04FC356A-F1AF-4FDB-8EA3-D588447D7B47}">
      <dgm:prSet/>
      <dgm:spPr/>
      <dgm:t>
        <a:bodyPr/>
        <a:lstStyle/>
        <a:p>
          <a:r>
            <a:rPr lang="fr-FR" dirty="0" smtClean="0"/>
            <a:t>Intervient…</a:t>
          </a:r>
          <a:endParaRPr lang="fr-FR" dirty="0"/>
        </a:p>
      </dgm:t>
    </dgm:pt>
    <dgm:pt modelId="{EC1A268F-954B-46A9-A0BA-99C4D9C95419}" type="parTrans" cxnId="{1B1BC178-B3F7-4A27-BEF1-F7324F67EDB9}">
      <dgm:prSet/>
      <dgm:spPr/>
      <dgm:t>
        <a:bodyPr/>
        <a:lstStyle/>
        <a:p>
          <a:endParaRPr lang="fr-FR"/>
        </a:p>
      </dgm:t>
    </dgm:pt>
    <dgm:pt modelId="{03320C7D-735E-4382-AECD-F33813092CB9}" type="sibTrans" cxnId="{1B1BC178-B3F7-4A27-BEF1-F7324F67EDB9}">
      <dgm:prSet/>
      <dgm:spPr/>
      <dgm:t>
        <a:bodyPr/>
        <a:lstStyle/>
        <a:p>
          <a:endParaRPr lang="fr-FR"/>
        </a:p>
      </dgm:t>
    </dgm:pt>
    <dgm:pt modelId="{F2A0BAEF-92BE-474D-A96F-FA6DDFAB2D72}" type="pres">
      <dgm:prSet presAssocID="{0446505A-88F5-46B0-B5B0-135E49A3A149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9CB5EEB3-8AB3-4C90-89D8-C6087FD48206}" type="pres">
      <dgm:prSet presAssocID="{0B788A06-4A73-462B-A53A-0B95F93ACAF1}" presName="parentLin" presStyleCnt="0"/>
      <dgm:spPr/>
    </dgm:pt>
    <dgm:pt modelId="{67A16ECA-0BC2-4E93-AFB8-C5B9921BAB93}" type="pres">
      <dgm:prSet presAssocID="{0B788A06-4A73-462B-A53A-0B95F93ACAF1}" presName="parentLeftMargin" presStyleLbl="node1" presStyleIdx="0" presStyleCnt="4"/>
      <dgm:spPr/>
      <dgm:t>
        <a:bodyPr/>
        <a:lstStyle/>
        <a:p>
          <a:endParaRPr lang="fr-FR"/>
        </a:p>
      </dgm:t>
    </dgm:pt>
    <dgm:pt modelId="{20D2DA5D-847D-4E19-9231-311A02FB84C6}" type="pres">
      <dgm:prSet presAssocID="{0B788A06-4A73-462B-A53A-0B95F93ACAF1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F9C7173-F188-4F86-A218-83F37076B926}" type="pres">
      <dgm:prSet presAssocID="{0B788A06-4A73-462B-A53A-0B95F93ACAF1}" presName="negativeSpace" presStyleCnt="0"/>
      <dgm:spPr/>
    </dgm:pt>
    <dgm:pt modelId="{4ADDF637-A39F-454D-B303-FD4DE7FD9AE8}" type="pres">
      <dgm:prSet presAssocID="{0B788A06-4A73-462B-A53A-0B95F93ACAF1}" presName="childText" presStyleLbl="conFgAcc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D5EC6C-5B05-42C4-9A2D-B25AD27AAA62}" type="pres">
      <dgm:prSet presAssocID="{9DBE8FF4-E7CB-4F41-8FF0-B63B280EFF21}" presName="spaceBetweenRectangles" presStyleCnt="0"/>
      <dgm:spPr/>
    </dgm:pt>
    <dgm:pt modelId="{BA5D6245-1141-4492-BD75-B74695487407}" type="pres">
      <dgm:prSet presAssocID="{BBB646DB-CF8D-4C4A-A81C-0422835DE8B9}" presName="parentLin" presStyleCnt="0"/>
      <dgm:spPr/>
    </dgm:pt>
    <dgm:pt modelId="{0C67BC01-F879-405A-951C-4BD8E85B40FA}" type="pres">
      <dgm:prSet presAssocID="{BBB646DB-CF8D-4C4A-A81C-0422835DE8B9}" presName="parentLeftMargin" presStyleLbl="node1" presStyleIdx="0" presStyleCnt="4"/>
      <dgm:spPr/>
      <dgm:t>
        <a:bodyPr/>
        <a:lstStyle/>
        <a:p>
          <a:endParaRPr lang="fr-FR"/>
        </a:p>
      </dgm:t>
    </dgm:pt>
    <dgm:pt modelId="{7E114BEB-0195-47D4-AA93-95C0A804E1A4}" type="pres">
      <dgm:prSet presAssocID="{BBB646DB-CF8D-4C4A-A81C-0422835DE8B9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E26B31E-427E-4488-B2B9-239D196DF12C}" type="pres">
      <dgm:prSet presAssocID="{BBB646DB-CF8D-4C4A-A81C-0422835DE8B9}" presName="negativeSpace" presStyleCnt="0"/>
      <dgm:spPr/>
    </dgm:pt>
    <dgm:pt modelId="{D0646472-62BA-4CB9-9DB4-5D83013065BA}" type="pres">
      <dgm:prSet presAssocID="{BBB646DB-CF8D-4C4A-A81C-0422835DE8B9}" presName="childText" presStyleLbl="conFgAcc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6B8C6E4-AB3B-4162-B166-324A5EC37349}" type="pres">
      <dgm:prSet presAssocID="{7C0E6081-919D-4779-80F4-775C28096541}" presName="spaceBetweenRectangles" presStyleCnt="0"/>
      <dgm:spPr/>
    </dgm:pt>
    <dgm:pt modelId="{5D949D84-F3CE-4198-8A42-EF5D2AC35167}" type="pres">
      <dgm:prSet presAssocID="{46279261-A61E-461D-A806-E37BCC769C93}" presName="parentLin" presStyleCnt="0"/>
      <dgm:spPr/>
    </dgm:pt>
    <dgm:pt modelId="{65BD1C1B-84BC-43EF-A203-03BC183372DB}" type="pres">
      <dgm:prSet presAssocID="{46279261-A61E-461D-A806-E37BCC769C93}" presName="parentLeftMargin" presStyleLbl="node1" presStyleIdx="1" presStyleCnt="4"/>
      <dgm:spPr/>
      <dgm:t>
        <a:bodyPr/>
        <a:lstStyle/>
        <a:p>
          <a:endParaRPr lang="fr-FR"/>
        </a:p>
      </dgm:t>
    </dgm:pt>
    <dgm:pt modelId="{2AFAA306-E4E6-4F62-B2AA-36DC4263BFB6}" type="pres">
      <dgm:prSet presAssocID="{46279261-A61E-461D-A806-E37BCC769C93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6C3C9E4-9E10-4304-A5BD-C805C855F671}" type="pres">
      <dgm:prSet presAssocID="{46279261-A61E-461D-A806-E37BCC769C93}" presName="negativeSpace" presStyleCnt="0"/>
      <dgm:spPr/>
    </dgm:pt>
    <dgm:pt modelId="{5E53725B-14A6-41A2-A502-D91AC2E5A011}" type="pres">
      <dgm:prSet presAssocID="{46279261-A61E-461D-A806-E37BCC769C93}" presName="childText" presStyleLbl="conFgAcc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8DCBEC0-1109-41D9-A06E-E6AD47C5CA01}" type="pres">
      <dgm:prSet presAssocID="{9B336F91-20E6-4075-AE1C-5CBDAED5AB0F}" presName="spaceBetweenRectangles" presStyleCnt="0"/>
      <dgm:spPr/>
    </dgm:pt>
    <dgm:pt modelId="{B6CD2E14-9E85-47CF-987E-A47370612368}" type="pres">
      <dgm:prSet presAssocID="{4892FB63-EE55-461D-8A2C-B266E283A2EC}" presName="parentLin" presStyleCnt="0"/>
      <dgm:spPr/>
    </dgm:pt>
    <dgm:pt modelId="{4CF3A346-907F-4012-B9B6-C4A378B6012D}" type="pres">
      <dgm:prSet presAssocID="{4892FB63-EE55-461D-8A2C-B266E283A2EC}" presName="parentLeftMargin" presStyleLbl="node1" presStyleIdx="2" presStyleCnt="4"/>
      <dgm:spPr/>
      <dgm:t>
        <a:bodyPr/>
        <a:lstStyle/>
        <a:p>
          <a:endParaRPr lang="fr-FR"/>
        </a:p>
      </dgm:t>
    </dgm:pt>
    <dgm:pt modelId="{C21AC6AF-BA0D-487B-B892-4E3676018314}" type="pres">
      <dgm:prSet presAssocID="{4892FB63-EE55-461D-8A2C-B266E283A2EC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51807F5-CF5E-4BD0-A5AC-1F08261D0509}" type="pres">
      <dgm:prSet presAssocID="{4892FB63-EE55-461D-8A2C-B266E283A2EC}" presName="negativeSpace" presStyleCnt="0"/>
      <dgm:spPr/>
    </dgm:pt>
    <dgm:pt modelId="{DD9FC544-CACD-495E-A776-BB7663947F74}" type="pres">
      <dgm:prSet presAssocID="{4892FB63-EE55-461D-8A2C-B266E283A2EC}" presName="childText" presStyleLbl="conFgAcc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58BFD1AF-148B-4747-87FB-D736C35B12B9}" srcId="{4892FB63-EE55-461D-8A2C-B266E283A2EC}" destId="{8CFC46A9-D42E-4525-957D-DEC729AE224A}" srcOrd="2" destOrd="0" parTransId="{026619E9-67A3-4301-835F-2FA89E1BD971}" sibTransId="{1E9EFCBF-6264-4FA0-803A-E70DFE14945A}"/>
    <dgm:cxn modelId="{23B7BAD8-1AD9-4760-9FC9-E87880B77941}" srcId="{4892FB63-EE55-461D-8A2C-B266E283A2EC}" destId="{FA2922A4-7932-48B1-B673-D7AAB5B73291}" srcOrd="1" destOrd="0" parTransId="{E0F13F6C-F45D-49CD-A2C8-A7EDF1DE2F47}" sibTransId="{C6DFDE6B-51FA-4D7D-9F0A-90961685DAE2}"/>
    <dgm:cxn modelId="{4332B719-995D-4675-923A-EAA25E66682A}" srcId="{46279261-A61E-461D-A806-E37BCC769C93}" destId="{9EDA86AF-EBE2-4CCE-B308-F9697F5C4F71}" srcOrd="2" destOrd="0" parTransId="{A3361845-EFAE-484B-ABCE-7E92EF0A0618}" sibTransId="{9BC79842-70AE-40AE-9C17-660F154CFA84}"/>
    <dgm:cxn modelId="{3D408165-8045-4FE3-8F88-06B48FD4A6D4}" srcId="{46279261-A61E-461D-A806-E37BCC769C93}" destId="{EF1102CA-7DA1-4E33-B486-319AD210EE5D}" srcOrd="0" destOrd="0" parTransId="{D568662C-77D8-4FBA-A7E5-8A4A1FA2D971}" sibTransId="{C9F9FC4C-4FDF-429C-9A5D-D32C02476580}"/>
    <dgm:cxn modelId="{579C1151-CBBF-438A-AE12-871B72765B02}" type="presOf" srcId="{4892FB63-EE55-461D-8A2C-B266E283A2EC}" destId="{4CF3A346-907F-4012-B9B6-C4A378B6012D}" srcOrd="0" destOrd="0" presId="urn:microsoft.com/office/officeart/2005/8/layout/list1"/>
    <dgm:cxn modelId="{ED39CA7E-A836-4D8B-A51A-F8791E4729B9}" type="presOf" srcId="{46279261-A61E-461D-A806-E37BCC769C93}" destId="{65BD1C1B-84BC-43EF-A203-03BC183372DB}" srcOrd="0" destOrd="0" presId="urn:microsoft.com/office/officeart/2005/8/layout/list1"/>
    <dgm:cxn modelId="{1A98FF90-CAB9-42E8-AD2B-A803EB444AB2}" srcId="{0B788A06-4A73-462B-A53A-0B95F93ACAF1}" destId="{383FD758-B42D-41B2-ADC2-00D8BB082C5D}" srcOrd="3" destOrd="0" parTransId="{96D2641F-7C4D-492F-B935-76EE4A56B46A}" sibTransId="{76F5141D-E6A8-47E9-A977-0C0706C3D3DB}"/>
    <dgm:cxn modelId="{6CE87C4C-3873-4C06-A36B-7FF49FD27903}" type="presOf" srcId="{3949F43E-78D1-4798-A959-0193A9DBE81F}" destId="{4ADDF637-A39F-454D-B303-FD4DE7FD9AE8}" srcOrd="0" destOrd="1" presId="urn:microsoft.com/office/officeart/2005/8/layout/list1"/>
    <dgm:cxn modelId="{7106F178-60B5-4F81-8102-61571AD780A5}" srcId="{0446505A-88F5-46B0-B5B0-135E49A3A149}" destId="{BBB646DB-CF8D-4C4A-A81C-0422835DE8B9}" srcOrd="1" destOrd="0" parTransId="{624F23C9-338C-48C8-AE07-84CA8A800D4B}" sibTransId="{7C0E6081-919D-4779-80F4-775C28096541}"/>
    <dgm:cxn modelId="{192A9080-E580-4034-A799-9B891A72FE9D}" type="presOf" srcId="{4892FB63-EE55-461D-8A2C-B266E283A2EC}" destId="{C21AC6AF-BA0D-487B-B892-4E3676018314}" srcOrd="1" destOrd="0" presId="urn:microsoft.com/office/officeart/2005/8/layout/list1"/>
    <dgm:cxn modelId="{902D0C66-01C3-428E-BAC6-1CC4F8D1580E}" srcId="{0446505A-88F5-46B0-B5B0-135E49A3A149}" destId="{46279261-A61E-461D-A806-E37BCC769C93}" srcOrd="2" destOrd="0" parTransId="{78691225-415C-4343-847C-335770F8E65D}" sibTransId="{9B336F91-20E6-4075-AE1C-5CBDAED5AB0F}"/>
    <dgm:cxn modelId="{4D9C1A47-E6FB-418F-850E-F61BED2CD4BC}" srcId="{0446505A-88F5-46B0-B5B0-135E49A3A149}" destId="{4892FB63-EE55-461D-8A2C-B266E283A2EC}" srcOrd="3" destOrd="0" parTransId="{CE5E049B-2F13-43AA-9781-501363DE5C08}" sibTransId="{DEB01C1D-F567-4A2F-B7E9-4F007CCCF5C0}"/>
    <dgm:cxn modelId="{FF282775-8D63-4F9A-A169-DBB59E8F02CB}" srcId="{0446505A-88F5-46B0-B5B0-135E49A3A149}" destId="{0B788A06-4A73-462B-A53A-0B95F93ACAF1}" srcOrd="0" destOrd="0" parTransId="{9FC8EB37-A670-4ED3-8923-1DF391059151}" sibTransId="{9DBE8FF4-E7CB-4F41-8FF0-B63B280EFF21}"/>
    <dgm:cxn modelId="{86D3A3E3-D0D1-470A-9DFB-1F55CC9DA95B}" srcId="{BBB646DB-CF8D-4C4A-A81C-0422835DE8B9}" destId="{7A1F7D33-C1B3-4DF2-B678-055C721CDF7B}" srcOrd="0" destOrd="0" parTransId="{FE024CAE-62A0-4513-BB0C-39C069FB7A47}" sibTransId="{8FDD95AD-3B15-4A45-AA9C-D53CD5FE0013}"/>
    <dgm:cxn modelId="{F226B5F0-C195-4E0A-B03A-C3F41883B507}" type="presOf" srcId="{BBB646DB-CF8D-4C4A-A81C-0422835DE8B9}" destId="{7E114BEB-0195-47D4-AA93-95C0A804E1A4}" srcOrd="1" destOrd="0" presId="urn:microsoft.com/office/officeart/2005/8/layout/list1"/>
    <dgm:cxn modelId="{4091311A-BAC1-48C6-82ED-214C788F5176}" type="presOf" srcId="{FA2922A4-7932-48B1-B673-D7AAB5B73291}" destId="{DD9FC544-CACD-495E-A776-BB7663947F74}" srcOrd="0" destOrd="1" presId="urn:microsoft.com/office/officeart/2005/8/layout/list1"/>
    <dgm:cxn modelId="{362CCEC3-B882-4E04-9F58-6D9C2E64D90D}" type="presOf" srcId="{9F30E89F-17FC-47D5-B8E6-4C4530C7EEDB}" destId="{DD9FC544-CACD-495E-A776-BB7663947F74}" srcOrd="0" destOrd="0" presId="urn:microsoft.com/office/officeart/2005/8/layout/list1"/>
    <dgm:cxn modelId="{59BC8E3B-1A52-46C1-8190-9A067CF17D73}" type="presOf" srcId="{1F85DCE3-CA01-4733-8CCE-B53A0365C4EA}" destId="{4ADDF637-A39F-454D-B303-FD4DE7FD9AE8}" srcOrd="0" destOrd="2" presId="urn:microsoft.com/office/officeart/2005/8/layout/list1"/>
    <dgm:cxn modelId="{955F0916-3135-4015-A94D-21A305763465}" type="presOf" srcId="{9EDA86AF-EBE2-4CCE-B308-F9697F5C4F71}" destId="{5E53725B-14A6-41A2-A502-D91AC2E5A011}" srcOrd="0" destOrd="2" presId="urn:microsoft.com/office/officeart/2005/8/layout/list1"/>
    <dgm:cxn modelId="{E7DA1306-3596-4554-8A7A-43F7CAB22614}" type="presOf" srcId="{0B788A06-4A73-462B-A53A-0B95F93ACAF1}" destId="{20D2DA5D-847D-4E19-9231-311A02FB84C6}" srcOrd="1" destOrd="0" presId="urn:microsoft.com/office/officeart/2005/8/layout/list1"/>
    <dgm:cxn modelId="{C13B8771-184B-4B11-8CB8-F1544DF1A386}" srcId="{46279261-A61E-461D-A806-E37BCC769C93}" destId="{1D846548-3E65-4272-A2EC-76707E8064AB}" srcOrd="1" destOrd="0" parTransId="{B472B9E5-FEFC-4CE8-985B-18087790C2B9}" sibTransId="{58B46381-8F77-4318-8B32-5504CDDEBD5B}"/>
    <dgm:cxn modelId="{FCE7789E-8A45-4550-B0E0-759B3C3D9013}" srcId="{0B788A06-4A73-462B-A53A-0B95F93ACAF1}" destId="{54F2687C-1220-44F3-B728-3719696A3A97}" srcOrd="0" destOrd="0" parTransId="{1F643A56-8A9F-4030-8112-0C8B395178EE}" sibTransId="{08BBF659-6D90-4F3F-9807-A819F2AC7CEA}"/>
    <dgm:cxn modelId="{B7012455-4EFA-471A-802F-363767C9CFC7}" type="presOf" srcId="{EF1102CA-7DA1-4E33-B486-319AD210EE5D}" destId="{5E53725B-14A6-41A2-A502-D91AC2E5A011}" srcOrd="0" destOrd="0" presId="urn:microsoft.com/office/officeart/2005/8/layout/list1"/>
    <dgm:cxn modelId="{FE2B9355-BBFA-467E-A678-2400EEA0DC68}" srcId="{4892FB63-EE55-461D-8A2C-B266E283A2EC}" destId="{9F30E89F-17FC-47D5-B8E6-4C4530C7EEDB}" srcOrd="0" destOrd="0" parTransId="{48E922FC-3A82-408A-819C-45E95F983BD8}" sibTransId="{689755B4-11B2-4E2C-92F6-2C82FB1F7AE7}"/>
    <dgm:cxn modelId="{D94B6660-B480-4E0B-A043-C425BE06A50A}" type="presOf" srcId="{54F2687C-1220-44F3-B728-3719696A3A97}" destId="{4ADDF637-A39F-454D-B303-FD4DE7FD9AE8}" srcOrd="0" destOrd="0" presId="urn:microsoft.com/office/officeart/2005/8/layout/list1"/>
    <dgm:cxn modelId="{CABCCF11-22C8-4581-820A-D703F332EC27}" type="presOf" srcId="{7A1F7D33-C1B3-4DF2-B678-055C721CDF7B}" destId="{D0646472-62BA-4CB9-9DB4-5D83013065BA}" srcOrd="0" destOrd="0" presId="urn:microsoft.com/office/officeart/2005/8/layout/list1"/>
    <dgm:cxn modelId="{5E20DDB8-D07D-4652-9103-5DEA00544FA5}" type="presOf" srcId="{0B788A06-4A73-462B-A53A-0B95F93ACAF1}" destId="{67A16ECA-0BC2-4E93-AFB8-C5B9921BAB93}" srcOrd="0" destOrd="0" presId="urn:microsoft.com/office/officeart/2005/8/layout/list1"/>
    <dgm:cxn modelId="{492E8A21-27FD-4170-8121-B15FEA365B23}" type="presOf" srcId="{04FC356A-F1AF-4FDB-8EA3-D588447D7B47}" destId="{DD9FC544-CACD-495E-A776-BB7663947F74}" srcOrd="0" destOrd="3" presId="urn:microsoft.com/office/officeart/2005/8/layout/list1"/>
    <dgm:cxn modelId="{E8595A3D-29C5-476E-AEF5-B652C8587529}" srcId="{0B788A06-4A73-462B-A53A-0B95F93ACAF1}" destId="{3949F43E-78D1-4798-A959-0193A9DBE81F}" srcOrd="1" destOrd="0" parTransId="{A5F16F26-C11B-47F3-9D21-D2A88CED3C7C}" sibTransId="{6D347F33-7A26-474B-8108-A366E15D04F3}"/>
    <dgm:cxn modelId="{446DEA80-2253-4BB4-9406-504E5C78DCC6}" srcId="{0B788A06-4A73-462B-A53A-0B95F93ACAF1}" destId="{1F85DCE3-CA01-4733-8CCE-B53A0365C4EA}" srcOrd="2" destOrd="0" parTransId="{18CB19D0-91F3-466D-AFDC-F469F5C05CA6}" sibTransId="{F8A03A91-7CA1-4F84-A4B3-CA1FA6896600}"/>
    <dgm:cxn modelId="{37363372-7D3D-4202-B06C-803D79D8FDD8}" type="presOf" srcId="{0446505A-88F5-46B0-B5B0-135E49A3A149}" destId="{F2A0BAEF-92BE-474D-A96F-FA6DDFAB2D72}" srcOrd="0" destOrd="0" presId="urn:microsoft.com/office/officeart/2005/8/layout/list1"/>
    <dgm:cxn modelId="{4E59DA9D-11F7-46D4-9ED4-BB424F732A52}" type="presOf" srcId="{383FD758-B42D-41B2-ADC2-00D8BB082C5D}" destId="{4ADDF637-A39F-454D-B303-FD4DE7FD9AE8}" srcOrd="0" destOrd="3" presId="urn:microsoft.com/office/officeart/2005/8/layout/list1"/>
    <dgm:cxn modelId="{1B1BC178-B3F7-4A27-BEF1-F7324F67EDB9}" srcId="{4892FB63-EE55-461D-8A2C-B266E283A2EC}" destId="{04FC356A-F1AF-4FDB-8EA3-D588447D7B47}" srcOrd="3" destOrd="0" parTransId="{EC1A268F-954B-46A9-A0BA-99C4D9C95419}" sibTransId="{03320C7D-735E-4382-AECD-F33813092CB9}"/>
    <dgm:cxn modelId="{97A86E34-3D50-4450-8818-C7209BBA9B23}" type="presOf" srcId="{1D846548-3E65-4272-A2EC-76707E8064AB}" destId="{5E53725B-14A6-41A2-A502-D91AC2E5A011}" srcOrd="0" destOrd="1" presId="urn:microsoft.com/office/officeart/2005/8/layout/list1"/>
    <dgm:cxn modelId="{FC9F56E5-5D72-4FAF-95C6-E891CA7E4AD2}" type="presOf" srcId="{8CFC46A9-D42E-4525-957D-DEC729AE224A}" destId="{DD9FC544-CACD-495E-A776-BB7663947F74}" srcOrd="0" destOrd="2" presId="urn:microsoft.com/office/officeart/2005/8/layout/list1"/>
    <dgm:cxn modelId="{4C256097-ABAD-4DB2-9454-A2E06BE675AE}" type="presOf" srcId="{46279261-A61E-461D-A806-E37BCC769C93}" destId="{2AFAA306-E4E6-4F62-B2AA-36DC4263BFB6}" srcOrd="1" destOrd="0" presId="urn:microsoft.com/office/officeart/2005/8/layout/list1"/>
    <dgm:cxn modelId="{5AE5CB3B-08AB-46D7-82CB-5857F7A777FA}" type="presOf" srcId="{BBB646DB-CF8D-4C4A-A81C-0422835DE8B9}" destId="{0C67BC01-F879-405A-951C-4BD8E85B40FA}" srcOrd="0" destOrd="0" presId="urn:microsoft.com/office/officeart/2005/8/layout/list1"/>
    <dgm:cxn modelId="{DB512547-4C89-4D5C-A5BB-580702A74E33}" type="presParOf" srcId="{F2A0BAEF-92BE-474D-A96F-FA6DDFAB2D72}" destId="{9CB5EEB3-8AB3-4C90-89D8-C6087FD48206}" srcOrd="0" destOrd="0" presId="urn:microsoft.com/office/officeart/2005/8/layout/list1"/>
    <dgm:cxn modelId="{389F16F1-1F7B-42E7-BE3B-646EF4AD45A2}" type="presParOf" srcId="{9CB5EEB3-8AB3-4C90-89D8-C6087FD48206}" destId="{67A16ECA-0BC2-4E93-AFB8-C5B9921BAB93}" srcOrd="0" destOrd="0" presId="urn:microsoft.com/office/officeart/2005/8/layout/list1"/>
    <dgm:cxn modelId="{9BB96DDC-15EF-480B-9F19-D5D174723241}" type="presParOf" srcId="{9CB5EEB3-8AB3-4C90-89D8-C6087FD48206}" destId="{20D2DA5D-847D-4E19-9231-311A02FB84C6}" srcOrd="1" destOrd="0" presId="urn:microsoft.com/office/officeart/2005/8/layout/list1"/>
    <dgm:cxn modelId="{054008CE-3898-4E46-AF89-C9D45796E8BF}" type="presParOf" srcId="{F2A0BAEF-92BE-474D-A96F-FA6DDFAB2D72}" destId="{9F9C7173-F188-4F86-A218-83F37076B926}" srcOrd="1" destOrd="0" presId="urn:microsoft.com/office/officeart/2005/8/layout/list1"/>
    <dgm:cxn modelId="{3B255220-D32F-4C16-AFC3-36D1F0DDC51A}" type="presParOf" srcId="{F2A0BAEF-92BE-474D-A96F-FA6DDFAB2D72}" destId="{4ADDF637-A39F-454D-B303-FD4DE7FD9AE8}" srcOrd="2" destOrd="0" presId="urn:microsoft.com/office/officeart/2005/8/layout/list1"/>
    <dgm:cxn modelId="{C315DA26-A252-4C19-A8D0-2C0141A9681C}" type="presParOf" srcId="{F2A0BAEF-92BE-474D-A96F-FA6DDFAB2D72}" destId="{B2D5EC6C-5B05-42C4-9A2D-B25AD27AAA62}" srcOrd="3" destOrd="0" presId="urn:microsoft.com/office/officeart/2005/8/layout/list1"/>
    <dgm:cxn modelId="{6F546A07-96D1-462B-B898-0AFDDC3D76C2}" type="presParOf" srcId="{F2A0BAEF-92BE-474D-A96F-FA6DDFAB2D72}" destId="{BA5D6245-1141-4492-BD75-B74695487407}" srcOrd="4" destOrd="0" presId="urn:microsoft.com/office/officeart/2005/8/layout/list1"/>
    <dgm:cxn modelId="{93656FD3-6C43-479B-8986-27F4F91762AB}" type="presParOf" srcId="{BA5D6245-1141-4492-BD75-B74695487407}" destId="{0C67BC01-F879-405A-951C-4BD8E85B40FA}" srcOrd="0" destOrd="0" presId="urn:microsoft.com/office/officeart/2005/8/layout/list1"/>
    <dgm:cxn modelId="{F344601E-B164-4F09-B15D-B76E7C150E81}" type="presParOf" srcId="{BA5D6245-1141-4492-BD75-B74695487407}" destId="{7E114BEB-0195-47D4-AA93-95C0A804E1A4}" srcOrd="1" destOrd="0" presId="urn:microsoft.com/office/officeart/2005/8/layout/list1"/>
    <dgm:cxn modelId="{D959D0F3-F908-4870-9EA8-2D7B70A01C55}" type="presParOf" srcId="{F2A0BAEF-92BE-474D-A96F-FA6DDFAB2D72}" destId="{6E26B31E-427E-4488-B2B9-239D196DF12C}" srcOrd="5" destOrd="0" presId="urn:microsoft.com/office/officeart/2005/8/layout/list1"/>
    <dgm:cxn modelId="{1B5D6F65-851F-491D-AE37-EEC2A28B356B}" type="presParOf" srcId="{F2A0BAEF-92BE-474D-A96F-FA6DDFAB2D72}" destId="{D0646472-62BA-4CB9-9DB4-5D83013065BA}" srcOrd="6" destOrd="0" presId="urn:microsoft.com/office/officeart/2005/8/layout/list1"/>
    <dgm:cxn modelId="{6452AECC-A624-49FD-8F33-422FAA9688AC}" type="presParOf" srcId="{F2A0BAEF-92BE-474D-A96F-FA6DDFAB2D72}" destId="{E6B8C6E4-AB3B-4162-B166-324A5EC37349}" srcOrd="7" destOrd="0" presId="urn:microsoft.com/office/officeart/2005/8/layout/list1"/>
    <dgm:cxn modelId="{1422CCCB-8CDA-421E-A81A-BF7B8B5AD230}" type="presParOf" srcId="{F2A0BAEF-92BE-474D-A96F-FA6DDFAB2D72}" destId="{5D949D84-F3CE-4198-8A42-EF5D2AC35167}" srcOrd="8" destOrd="0" presId="urn:microsoft.com/office/officeart/2005/8/layout/list1"/>
    <dgm:cxn modelId="{9840C624-1650-4ECA-A0D6-68D93EB3E6CC}" type="presParOf" srcId="{5D949D84-F3CE-4198-8A42-EF5D2AC35167}" destId="{65BD1C1B-84BC-43EF-A203-03BC183372DB}" srcOrd="0" destOrd="0" presId="urn:microsoft.com/office/officeart/2005/8/layout/list1"/>
    <dgm:cxn modelId="{20B8E66D-2BA4-4023-AE16-CFC65C2C6AA2}" type="presParOf" srcId="{5D949D84-F3CE-4198-8A42-EF5D2AC35167}" destId="{2AFAA306-E4E6-4F62-B2AA-36DC4263BFB6}" srcOrd="1" destOrd="0" presId="urn:microsoft.com/office/officeart/2005/8/layout/list1"/>
    <dgm:cxn modelId="{874B0825-B28F-4819-A1F9-B57257712754}" type="presParOf" srcId="{F2A0BAEF-92BE-474D-A96F-FA6DDFAB2D72}" destId="{46C3C9E4-9E10-4304-A5BD-C805C855F671}" srcOrd="9" destOrd="0" presId="urn:microsoft.com/office/officeart/2005/8/layout/list1"/>
    <dgm:cxn modelId="{630EE073-2F1E-419E-93E5-6740AE35C636}" type="presParOf" srcId="{F2A0BAEF-92BE-474D-A96F-FA6DDFAB2D72}" destId="{5E53725B-14A6-41A2-A502-D91AC2E5A011}" srcOrd="10" destOrd="0" presId="urn:microsoft.com/office/officeart/2005/8/layout/list1"/>
    <dgm:cxn modelId="{201FD80C-138B-4F4B-BBD8-308E5604967E}" type="presParOf" srcId="{F2A0BAEF-92BE-474D-A96F-FA6DDFAB2D72}" destId="{28DCBEC0-1109-41D9-A06E-E6AD47C5CA01}" srcOrd="11" destOrd="0" presId="urn:microsoft.com/office/officeart/2005/8/layout/list1"/>
    <dgm:cxn modelId="{4FAA0F8B-E902-4242-A530-D6DDED7AD66A}" type="presParOf" srcId="{F2A0BAEF-92BE-474D-A96F-FA6DDFAB2D72}" destId="{B6CD2E14-9E85-47CF-987E-A47370612368}" srcOrd="12" destOrd="0" presId="urn:microsoft.com/office/officeart/2005/8/layout/list1"/>
    <dgm:cxn modelId="{C8FBCC50-4991-4E01-8014-7EA351778DEE}" type="presParOf" srcId="{B6CD2E14-9E85-47CF-987E-A47370612368}" destId="{4CF3A346-907F-4012-B9B6-C4A378B6012D}" srcOrd="0" destOrd="0" presId="urn:microsoft.com/office/officeart/2005/8/layout/list1"/>
    <dgm:cxn modelId="{B7C04AEA-793D-4FEB-B8E7-5FCBE00BF3F3}" type="presParOf" srcId="{B6CD2E14-9E85-47CF-987E-A47370612368}" destId="{C21AC6AF-BA0D-487B-B892-4E3676018314}" srcOrd="1" destOrd="0" presId="urn:microsoft.com/office/officeart/2005/8/layout/list1"/>
    <dgm:cxn modelId="{4203356D-9B4F-45FD-9C2E-01F9B5ED4319}" type="presParOf" srcId="{F2A0BAEF-92BE-474D-A96F-FA6DDFAB2D72}" destId="{051807F5-CF5E-4BD0-A5AC-1F08261D0509}" srcOrd="13" destOrd="0" presId="urn:microsoft.com/office/officeart/2005/8/layout/list1"/>
    <dgm:cxn modelId="{83EDF1BD-BC66-45BA-91C6-99EF3BAE6DC4}" type="presParOf" srcId="{F2A0BAEF-92BE-474D-A96F-FA6DDFAB2D72}" destId="{DD9FC544-CACD-495E-A776-BB7663947F74}" srcOrd="14" destOrd="0" presId="urn:microsoft.com/office/officeart/2005/8/layout/list1"/>
  </dgm:cxnLst>
  <dgm:bg>
    <a:solidFill>
      <a:srgbClr val="00B0F0"/>
    </a:solidFill>
  </dgm:bg>
  <dgm:whole>
    <a:ln>
      <a:solidFill>
        <a:srgbClr val="00B0F0"/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19A4E23-785F-451D-88FF-68AD57120D4B}" type="doc">
      <dgm:prSet loTypeId="urn:microsoft.com/office/officeart/2005/8/layout/pyramid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6F62E92A-33C1-4403-A11F-07CAEA058A3F}">
      <dgm:prSet phldrT="[Texte]" custT="1"/>
      <dgm:spPr/>
      <dgm:t>
        <a:bodyPr/>
        <a:lstStyle/>
        <a:p>
          <a:r>
            <a:rPr lang="fr-FR" sz="1200" dirty="0" smtClean="0">
              <a:solidFill>
                <a:schemeClr val="tx1"/>
              </a:solidFill>
            </a:rPr>
            <a:t>Binôme</a:t>
          </a:r>
          <a:endParaRPr lang="fr-FR" sz="1200" dirty="0">
            <a:solidFill>
              <a:schemeClr val="tx1"/>
            </a:solidFill>
          </a:endParaRPr>
        </a:p>
      </dgm:t>
    </dgm:pt>
    <dgm:pt modelId="{F45535D9-1FDA-40C8-98F9-C0C140035209}" type="parTrans" cxnId="{808BD32D-8D41-4BAE-B9CF-6A8CE13B68FC}">
      <dgm:prSet/>
      <dgm:spPr/>
      <dgm:t>
        <a:bodyPr/>
        <a:lstStyle/>
        <a:p>
          <a:endParaRPr lang="fr-FR"/>
        </a:p>
      </dgm:t>
    </dgm:pt>
    <dgm:pt modelId="{0BE6D80D-80A5-42AF-A789-C330A1DD5AC1}" type="sibTrans" cxnId="{808BD32D-8D41-4BAE-B9CF-6A8CE13B68FC}">
      <dgm:prSet/>
      <dgm:spPr/>
      <dgm:t>
        <a:bodyPr/>
        <a:lstStyle/>
        <a:p>
          <a:endParaRPr lang="fr-FR"/>
        </a:p>
      </dgm:t>
    </dgm:pt>
    <dgm:pt modelId="{2E4EEB93-FAC6-4573-A1E1-ADE7464BF4B3}">
      <dgm:prSet phldrT="[Texte]"/>
      <dgm:spPr/>
      <dgm:t>
        <a:bodyPr/>
        <a:lstStyle/>
        <a:p>
          <a:r>
            <a:rPr lang="fr-FR" dirty="0" smtClean="0">
              <a:solidFill>
                <a:schemeClr val="tx1"/>
              </a:solidFill>
            </a:rPr>
            <a:t>Pompier / Samu</a:t>
          </a:r>
          <a:endParaRPr lang="fr-FR" dirty="0">
            <a:solidFill>
              <a:schemeClr val="tx1"/>
            </a:solidFill>
          </a:endParaRPr>
        </a:p>
      </dgm:t>
    </dgm:pt>
    <dgm:pt modelId="{719072E9-B72D-4286-8EE0-97EFC2A482E1}" type="parTrans" cxnId="{AFEFB6C7-4EDC-4262-A5D0-9B01D8B687BD}">
      <dgm:prSet/>
      <dgm:spPr/>
      <dgm:t>
        <a:bodyPr/>
        <a:lstStyle/>
        <a:p>
          <a:endParaRPr lang="fr-FR"/>
        </a:p>
      </dgm:t>
    </dgm:pt>
    <dgm:pt modelId="{9ECA10F7-74A5-499D-9526-2626C4169156}" type="sibTrans" cxnId="{AFEFB6C7-4EDC-4262-A5D0-9B01D8B687BD}">
      <dgm:prSet/>
      <dgm:spPr/>
      <dgm:t>
        <a:bodyPr/>
        <a:lstStyle/>
        <a:p>
          <a:endParaRPr lang="fr-FR"/>
        </a:p>
      </dgm:t>
    </dgm:pt>
    <dgm:pt modelId="{ACC07ED3-7291-4085-812B-E719140B3EA7}">
      <dgm:prSet phldrT="[Texte]" custT="1"/>
      <dgm:spPr/>
      <dgm:t>
        <a:bodyPr/>
        <a:lstStyle/>
        <a:p>
          <a:r>
            <a:rPr lang="fr-FR" sz="1000" dirty="0" smtClean="0">
              <a:solidFill>
                <a:schemeClr val="tx1"/>
              </a:solidFill>
            </a:rPr>
            <a:t>Secouriste Sauveteur</a:t>
          </a:r>
          <a:endParaRPr lang="fr-FR" sz="1000" dirty="0">
            <a:solidFill>
              <a:schemeClr val="tx1"/>
            </a:solidFill>
          </a:endParaRPr>
        </a:p>
      </dgm:t>
    </dgm:pt>
    <dgm:pt modelId="{65EF4A12-10CC-44B3-AC33-D1B82F8603D4}" type="parTrans" cxnId="{F3BE1F9E-0ADB-470D-AF1C-AED0131A69B8}">
      <dgm:prSet/>
      <dgm:spPr/>
      <dgm:t>
        <a:bodyPr/>
        <a:lstStyle/>
        <a:p>
          <a:endParaRPr lang="fr-FR"/>
        </a:p>
      </dgm:t>
    </dgm:pt>
    <dgm:pt modelId="{A72D7DE4-BEB3-4C38-9CC7-386CEFBE2816}" type="sibTrans" cxnId="{F3BE1F9E-0ADB-470D-AF1C-AED0131A69B8}">
      <dgm:prSet/>
      <dgm:spPr/>
      <dgm:t>
        <a:bodyPr/>
        <a:lstStyle/>
        <a:p>
          <a:endParaRPr lang="fr-FR"/>
        </a:p>
      </dgm:t>
    </dgm:pt>
    <dgm:pt modelId="{F93EF0D6-4B17-4AC2-808B-142543EBC5CD}">
      <dgm:prSet phldrT="[Texte]"/>
      <dgm:spPr/>
      <dgm:t>
        <a:bodyPr/>
        <a:lstStyle/>
        <a:p>
          <a:r>
            <a:rPr lang="fr-FR" dirty="0" smtClean="0">
              <a:solidFill>
                <a:schemeClr val="tx1"/>
              </a:solidFill>
            </a:rPr>
            <a:t>Cross</a:t>
          </a:r>
          <a:endParaRPr lang="fr-FR" dirty="0">
            <a:solidFill>
              <a:schemeClr val="tx1"/>
            </a:solidFill>
          </a:endParaRPr>
        </a:p>
      </dgm:t>
    </dgm:pt>
    <dgm:pt modelId="{1D79446B-0EA5-4B23-9CDC-FDC67F08F9E4}" type="parTrans" cxnId="{EC8F1323-5A48-43D6-83D6-12E912FAE58D}">
      <dgm:prSet/>
      <dgm:spPr/>
      <dgm:t>
        <a:bodyPr/>
        <a:lstStyle/>
        <a:p>
          <a:endParaRPr lang="fr-FR"/>
        </a:p>
      </dgm:t>
    </dgm:pt>
    <dgm:pt modelId="{07636951-F915-43A6-BD76-528DAEB945FD}" type="sibTrans" cxnId="{EC8F1323-5A48-43D6-83D6-12E912FAE58D}">
      <dgm:prSet/>
      <dgm:spPr/>
      <dgm:t>
        <a:bodyPr/>
        <a:lstStyle/>
        <a:p>
          <a:endParaRPr lang="fr-FR"/>
        </a:p>
      </dgm:t>
    </dgm:pt>
    <dgm:pt modelId="{4BA38F85-4062-4961-ACE5-1B903E77E123}" type="pres">
      <dgm:prSet presAssocID="{E19A4E23-785F-451D-88FF-68AD57120D4B}" presName="compositeShape" presStyleCnt="0">
        <dgm:presLayoutVars>
          <dgm:chMax val="9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F49298F3-C6F9-4634-8A6F-69688D9C340D}" type="pres">
      <dgm:prSet presAssocID="{E19A4E23-785F-451D-88FF-68AD57120D4B}" presName="triangle1" presStyleLbl="node1" presStyleIdx="0" presStyleCnt="4" custAng="0" custLinFactNeighborX="-99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C3FD46A-0467-4CD8-AFD9-8067BE30F4D8}" type="pres">
      <dgm:prSet presAssocID="{E19A4E23-785F-451D-88FF-68AD57120D4B}" presName="triangle2" presStyleLbl="node1" presStyleIdx="1" presStyleCnt="4" custAng="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475159F-AED7-4F3D-A604-616D94990C0E}" type="pres">
      <dgm:prSet presAssocID="{E19A4E23-785F-451D-88FF-68AD57120D4B}" presName="triangle3" presStyleLbl="node1" presStyleIdx="2" presStyleCnt="4" custAng="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B74DC3E-F28F-4C4C-BC19-04F83BF936EC}" type="pres">
      <dgm:prSet presAssocID="{E19A4E23-785F-451D-88FF-68AD57120D4B}" presName="triangle4" presStyleLbl="node1" presStyleIdx="3" presStyleCnt="4" custAng="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AFEFB6C7-4EDC-4262-A5D0-9B01D8B687BD}" srcId="{E19A4E23-785F-451D-88FF-68AD57120D4B}" destId="{2E4EEB93-FAC6-4573-A1E1-ADE7464BF4B3}" srcOrd="1" destOrd="0" parTransId="{719072E9-B72D-4286-8EE0-97EFC2A482E1}" sibTransId="{9ECA10F7-74A5-499D-9526-2626C4169156}"/>
    <dgm:cxn modelId="{808BD32D-8D41-4BAE-B9CF-6A8CE13B68FC}" srcId="{E19A4E23-785F-451D-88FF-68AD57120D4B}" destId="{6F62E92A-33C1-4403-A11F-07CAEA058A3F}" srcOrd="0" destOrd="0" parTransId="{F45535D9-1FDA-40C8-98F9-C0C140035209}" sibTransId="{0BE6D80D-80A5-42AF-A789-C330A1DD5AC1}"/>
    <dgm:cxn modelId="{F3BE1F9E-0ADB-470D-AF1C-AED0131A69B8}" srcId="{E19A4E23-785F-451D-88FF-68AD57120D4B}" destId="{ACC07ED3-7291-4085-812B-E719140B3EA7}" srcOrd="2" destOrd="0" parTransId="{65EF4A12-10CC-44B3-AC33-D1B82F8603D4}" sibTransId="{A72D7DE4-BEB3-4C38-9CC7-386CEFBE2816}"/>
    <dgm:cxn modelId="{61C8E224-09CC-4360-AA65-B1804C2769BD}" type="presOf" srcId="{6F62E92A-33C1-4403-A11F-07CAEA058A3F}" destId="{F49298F3-C6F9-4634-8A6F-69688D9C340D}" srcOrd="0" destOrd="0" presId="urn:microsoft.com/office/officeart/2005/8/layout/pyramid4"/>
    <dgm:cxn modelId="{A6848BBD-1BC4-4A67-BFD0-2CFA37321B54}" type="presOf" srcId="{2E4EEB93-FAC6-4573-A1E1-ADE7464BF4B3}" destId="{CC3FD46A-0467-4CD8-AFD9-8067BE30F4D8}" srcOrd="0" destOrd="0" presId="urn:microsoft.com/office/officeart/2005/8/layout/pyramid4"/>
    <dgm:cxn modelId="{831B4E30-3C69-48CE-8C16-8F841265F627}" type="presOf" srcId="{E19A4E23-785F-451D-88FF-68AD57120D4B}" destId="{4BA38F85-4062-4961-ACE5-1B903E77E123}" srcOrd="0" destOrd="0" presId="urn:microsoft.com/office/officeart/2005/8/layout/pyramid4"/>
    <dgm:cxn modelId="{5919894B-73C2-4570-B21B-87CE7B9EC3B7}" type="presOf" srcId="{F93EF0D6-4B17-4AC2-808B-142543EBC5CD}" destId="{BB74DC3E-F28F-4C4C-BC19-04F83BF936EC}" srcOrd="0" destOrd="0" presId="urn:microsoft.com/office/officeart/2005/8/layout/pyramid4"/>
    <dgm:cxn modelId="{E4329B43-3457-46E3-B35E-38F14BCADD28}" type="presOf" srcId="{ACC07ED3-7291-4085-812B-E719140B3EA7}" destId="{1475159F-AED7-4F3D-A604-616D94990C0E}" srcOrd="0" destOrd="0" presId="urn:microsoft.com/office/officeart/2005/8/layout/pyramid4"/>
    <dgm:cxn modelId="{EC8F1323-5A48-43D6-83D6-12E912FAE58D}" srcId="{E19A4E23-785F-451D-88FF-68AD57120D4B}" destId="{F93EF0D6-4B17-4AC2-808B-142543EBC5CD}" srcOrd="3" destOrd="0" parTransId="{1D79446B-0EA5-4B23-9CDC-FDC67F08F9E4}" sibTransId="{07636951-F915-43A6-BD76-528DAEB945FD}"/>
    <dgm:cxn modelId="{FC046721-2282-4250-958E-4E924C052460}" type="presParOf" srcId="{4BA38F85-4062-4961-ACE5-1B903E77E123}" destId="{F49298F3-C6F9-4634-8A6F-69688D9C340D}" srcOrd="0" destOrd="0" presId="urn:microsoft.com/office/officeart/2005/8/layout/pyramid4"/>
    <dgm:cxn modelId="{7ED3BADF-DB4E-4A84-A041-89AC00592E39}" type="presParOf" srcId="{4BA38F85-4062-4961-ACE5-1B903E77E123}" destId="{CC3FD46A-0467-4CD8-AFD9-8067BE30F4D8}" srcOrd="1" destOrd="0" presId="urn:microsoft.com/office/officeart/2005/8/layout/pyramid4"/>
    <dgm:cxn modelId="{AFF107BA-BBDE-4615-8365-692B4CBA59E5}" type="presParOf" srcId="{4BA38F85-4062-4961-ACE5-1B903E77E123}" destId="{1475159F-AED7-4F3D-A604-616D94990C0E}" srcOrd="2" destOrd="0" presId="urn:microsoft.com/office/officeart/2005/8/layout/pyramid4"/>
    <dgm:cxn modelId="{01A1469B-5D6A-4CBB-A82C-4A49A3842006}" type="presParOf" srcId="{4BA38F85-4062-4961-ACE5-1B903E77E123}" destId="{BB74DC3E-F28F-4C4C-BC19-04F83BF936EC}" srcOrd="3" destOrd="0" presId="urn:microsoft.com/office/officeart/2005/8/layout/pyramid4"/>
  </dgm:cxnLst>
  <dgm:bg>
    <a:gradFill>
      <a:gsLst>
        <a:gs pos="0">
          <a:srgbClr val="00B0F0"/>
        </a:gs>
        <a:gs pos="30000">
          <a:srgbClr val="00B0F0"/>
        </a:gs>
        <a:gs pos="64999">
          <a:srgbClr val="FFC000"/>
        </a:gs>
        <a:gs pos="89999">
          <a:srgbClr val="FF0000"/>
        </a:gs>
        <a:gs pos="100000">
          <a:srgbClr val="FF8200"/>
        </a:gs>
      </a:gsLst>
      <a:lin ang="5400000" scaled="0"/>
    </a:gradFill>
  </dgm:bg>
  <dgm:whole>
    <a:ln>
      <a:solidFill>
        <a:srgbClr val="00B0F0"/>
      </a:solidFill>
    </a:ln>
  </dgm:whole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19A4E23-785F-451D-88FF-68AD57120D4B}" type="doc">
      <dgm:prSet loTypeId="urn:microsoft.com/office/officeart/2005/8/layout/pyramid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6F62E92A-33C1-4403-A11F-07CAEA058A3F}">
      <dgm:prSet phldrT="[Texte]" custT="1"/>
      <dgm:spPr/>
      <dgm:t>
        <a:bodyPr/>
        <a:lstStyle/>
        <a:p>
          <a:r>
            <a:rPr lang="fr-FR" sz="1100" dirty="0" smtClean="0">
              <a:solidFill>
                <a:schemeClr val="tx1"/>
              </a:solidFill>
            </a:rPr>
            <a:t>Accompagnateur</a:t>
          </a:r>
          <a:endParaRPr lang="fr-FR" sz="1100" dirty="0">
            <a:solidFill>
              <a:schemeClr val="tx1"/>
            </a:solidFill>
          </a:endParaRPr>
        </a:p>
      </dgm:t>
    </dgm:pt>
    <dgm:pt modelId="{F45535D9-1FDA-40C8-98F9-C0C140035209}" type="parTrans" cxnId="{808BD32D-8D41-4BAE-B9CF-6A8CE13B68FC}">
      <dgm:prSet/>
      <dgm:spPr/>
      <dgm:t>
        <a:bodyPr/>
        <a:lstStyle/>
        <a:p>
          <a:endParaRPr lang="fr-FR"/>
        </a:p>
      </dgm:t>
    </dgm:pt>
    <dgm:pt modelId="{0BE6D80D-80A5-42AF-A789-C330A1DD5AC1}" type="sibTrans" cxnId="{808BD32D-8D41-4BAE-B9CF-6A8CE13B68FC}">
      <dgm:prSet/>
      <dgm:spPr/>
      <dgm:t>
        <a:bodyPr/>
        <a:lstStyle/>
        <a:p>
          <a:endParaRPr lang="fr-FR"/>
        </a:p>
      </dgm:t>
    </dgm:pt>
    <dgm:pt modelId="{2E4EEB93-FAC6-4573-A1E1-ADE7464BF4B3}">
      <dgm:prSet phldrT="[Texte]"/>
      <dgm:spPr/>
      <dgm:t>
        <a:bodyPr/>
        <a:lstStyle/>
        <a:p>
          <a:endParaRPr lang="fr-FR" dirty="0"/>
        </a:p>
      </dgm:t>
    </dgm:pt>
    <dgm:pt modelId="{719072E9-B72D-4286-8EE0-97EFC2A482E1}" type="parTrans" cxnId="{AFEFB6C7-4EDC-4262-A5D0-9B01D8B687BD}">
      <dgm:prSet/>
      <dgm:spPr/>
      <dgm:t>
        <a:bodyPr/>
        <a:lstStyle/>
        <a:p>
          <a:endParaRPr lang="fr-FR"/>
        </a:p>
      </dgm:t>
    </dgm:pt>
    <dgm:pt modelId="{9ECA10F7-74A5-499D-9526-2626C4169156}" type="sibTrans" cxnId="{AFEFB6C7-4EDC-4262-A5D0-9B01D8B687BD}">
      <dgm:prSet/>
      <dgm:spPr/>
      <dgm:t>
        <a:bodyPr/>
        <a:lstStyle/>
        <a:p>
          <a:endParaRPr lang="fr-FR"/>
        </a:p>
      </dgm:t>
    </dgm:pt>
    <dgm:pt modelId="{ACC07ED3-7291-4085-812B-E719140B3EA7}">
      <dgm:prSet phldrT="[Texte]"/>
      <dgm:spPr/>
      <dgm:t>
        <a:bodyPr/>
        <a:lstStyle/>
        <a:p>
          <a:r>
            <a:rPr lang="fr-FR" dirty="0" smtClean="0">
              <a:solidFill>
                <a:schemeClr val="tx1"/>
              </a:solidFill>
            </a:rPr>
            <a:t>Directeur sortie</a:t>
          </a:r>
          <a:endParaRPr lang="fr-FR" dirty="0">
            <a:solidFill>
              <a:schemeClr val="tx1"/>
            </a:solidFill>
          </a:endParaRPr>
        </a:p>
      </dgm:t>
    </dgm:pt>
    <dgm:pt modelId="{65EF4A12-10CC-44B3-AC33-D1B82F8603D4}" type="parTrans" cxnId="{F3BE1F9E-0ADB-470D-AF1C-AED0131A69B8}">
      <dgm:prSet/>
      <dgm:spPr/>
      <dgm:t>
        <a:bodyPr/>
        <a:lstStyle/>
        <a:p>
          <a:endParaRPr lang="fr-FR"/>
        </a:p>
      </dgm:t>
    </dgm:pt>
    <dgm:pt modelId="{A72D7DE4-BEB3-4C38-9CC7-386CEFBE2816}" type="sibTrans" cxnId="{F3BE1F9E-0ADB-470D-AF1C-AED0131A69B8}">
      <dgm:prSet/>
      <dgm:spPr/>
      <dgm:t>
        <a:bodyPr/>
        <a:lstStyle/>
        <a:p>
          <a:endParaRPr lang="fr-FR"/>
        </a:p>
      </dgm:t>
    </dgm:pt>
    <dgm:pt modelId="{F93EF0D6-4B17-4AC2-808B-142543EBC5CD}">
      <dgm:prSet phldrT="[Texte]"/>
      <dgm:spPr/>
      <dgm:t>
        <a:bodyPr/>
        <a:lstStyle/>
        <a:p>
          <a:endParaRPr lang="fr-FR" dirty="0"/>
        </a:p>
      </dgm:t>
    </dgm:pt>
    <dgm:pt modelId="{1D79446B-0EA5-4B23-9CDC-FDC67F08F9E4}" type="parTrans" cxnId="{EC8F1323-5A48-43D6-83D6-12E912FAE58D}">
      <dgm:prSet/>
      <dgm:spPr/>
      <dgm:t>
        <a:bodyPr/>
        <a:lstStyle/>
        <a:p>
          <a:endParaRPr lang="fr-FR"/>
        </a:p>
      </dgm:t>
    </dgm:pt>
    <dgm:pt modelId="{07636951-F915-43A6-BD76-528DAEB945FD}" type="sibTrans" cxnId="{EC8F1323-5A48-43D6-83D6-12E912FAE58D}">
      <dgm:prSet/>
      <dgm:spPr/>
      <dgm:t>
        <a:bodyPr/>
        <a:lstStyle/>
        <a:p>
          <a:endParaRPr lang="fr-FR"/>
        </a:p>
      </dgm:t>
    </dgm:pt>
    <dgm:pt modelId="{4BA38F85-4062-4961-ACE5-1B903E77E123}" type="pres">
      <dgm:prSet presAssocID="{E19A4E23-785F-451D-88FF-68AD57120D4B}" presName="compositeShape" presStyleCnt="0">
        <dgm:presLayoutVars>
          <dgm:chMax val="9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F49298F3-C6F9-4634-8A6F-69688D9C340D}" type="pres">
      <dgm:prSet presAssocID="{E19A4E23-785F-451D-88FF-68AD57120D4B}" presName="triangle1" presStyleLbl="node1" presStyleIdx="0" presStyleCnt="4" custAng="0" custLinFactNeighborX="-99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C3FD46A-0467-4CD8-AFD9-8067BE30F4D8}" type="pres">
      <dgm:prSet presAssocID="{E19A4E23-785F-451D-88FF-68AD57120D4B}" presName="triangle2" presStyleLbl="node1" presStyleIdx="1" presStyleCnt="4" custAng="10800000" custLinFactNeighborX="0" custLinFactNeighborY="-1000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475159F-AED7-4F3D-A604-616D94990C0E}" type="pres">
      <dgm:prSet presAssocID="{E19A4E23-785F-451D-88FF-68AD57120D4B}" presName="triangle3" presStyleLbl="node1" presStyleIdx="2" presStyleCnt="4" custAng="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B74DC3E-F28F-4C4C-BC19-04F83BF936EC}" type="pres">
      <dgm:prSet presAssocID="{E19A4E23-785F-451D-88FF-68AD57120D4B}" presName="triangle4" presStyleLbl="node1" presStyleIdx="3" presStyleCnt="4" custAng="10800000" custLinFactNeighborX="0" custLinFactNeighborY="-1000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9F5D0212-A246-4BAD-A8BE-9C0648AB2D4C}" type="presOf" srcId="{6F62E92A-33C1-4403-A11F-07CAEA058A3F}" destId="{F49298F3-C6F9-4634-8A6F-69688D9C340D}" srcOrd="0" destOrd="0" presId="urn:microsoft.com/office/officeart/2005/8/layout/pyramid4"/>
    <dgm:cxn modelId="{AFEFB6C7-4EDC-4262-A5D0-9B01D8B687BD}" srcId="{E19A4E23-785F-451D-88FF-68AD57120D4B}" destId="{2E4EEB93-FAC6-4573-A1E1-ADE7464BF4B3}" srcOrd="1" destOrd="0" parTransId="{719072E9-B72D-4286-8EE0-97EFC2A482E1}" sibTransId="{9ECA10F7-74A5-499D-9526-2626C4169156}"/>
    <dgm:cxn modelId="{808BD32D-8D41-4BAE-B9CF-6A8CE13B68FC}" srcId="{E19A4E23-785F-451D-88FF-68AD57120D4B}" destId="{6F62E92A-33C1-4403-A11F-07CAEA058A3F}" srcOrd="0" destOrd="0" parTransId="{F45535D9-1FDA-40C8-98F9-C0C140035209}" sibTransId="{0BE6D80D-80A5-42AF-A789-C330A1DD5AC1}"/>
    <dgm:cxn modelId="{7C8F8CC0-E236-4D9F-849A-74BB1A913DB1}" type="presOf" srcId="{2E4EEB93-FAC6-4573-A1E1-ADE7464BF4B3}" destId="{CC3FD46A-0467-4CD8-AFD9-8067BE30F4D8}" srcOrd="0" destOrd="0" presId="urn:microsoft.com/office/officeart/2005/8/layout/pyramid4"/>
    <dgm:cxn modelId="{1DE06821-086B-4433-A3C1-600787269D80}" type="presOf" srcId="{ACC07ED3-7291-4085-812B-E719140B3EA7}" destId="{1475159F-AED7-4F3D-A604-616D94990C0E}" srcOrd="0" destOrd="0" presId="urn:microsoft.com/office/officeart/2005/8/layout/pyramid4"/>
    <dgm:cxn modelId="{61AEBAA2-A3D4-4B4A-B6A8-E6C254C7A03A}" type="presOf" srcId="{E19A4E23-785F-451D-88FF-68AD57120D4B}" destId="{4BA38F85-4062-4961-ACE5-1B903E77E123}" srcOrd="0" destOrd="0" presId="urn:microsoft.com/office/officeart/2005/8/layout/pyramid4"/>
    <dgm:cxn modelId="{F3BE1F9E-0ADB-470D-AF1C-AED0131A69B8}" srcId="{E19A4E23-785F-451D-88FF-68AD57120D4B}" destId="{ACC07ED3-7291-4085-812B-E719140B3EA7}" srcOrd="2" destOrd="0" parTransId="{65EF4A12-10CC-44B3-AC33-D1B82F8603D4}" sibTransId="{A72D7DE4-BEB3-4C38-9CC7-386CEFBE2816}"/>
    <dgm:cxn modelId="{47A88948-506A-45AA-AD29-40C74265FE9D}" type="presOf" srcId="{F93EF0D6-4B17-4AC2-808B-142543EBC5CD}" destId="{BB74DC3E-F28F-4C4C-BC19-04F83BF936EC}" srcOrd="0" destOrd="0" presId="urn:microsoft.com/office/officeart/2005/8/layout/pyramid4"/>
    <dgm:cxn modelId="{EC8F1323-5A48-43D6-83D6-12E912FAE58D}" srcId="{E19A4E23-785F-451D-88FF-68AD57120D4B}" destId="{F93EF0D6-4B17-4AC2-808B-142543EBC5CD}" srcOrd="3" destOrd="0" parTransId="{1D79446B-0EA5-4B23-9CDC-FDC67F08F9E4}" sibTransId="{07636951-F915-43A6-BD76-528DAEB945FD}"/>
    <dgm:cxn modelId="{95E0A10D-C055-472B-9730-8C59F0AE9A47}" type="presParOf" srcId="{4BA38F85-4062-4961-ACE5-1B903E77E123}" destId="{F49298F3-C6F9-4634-8A6F-69688D9C340D}" srcOrd="0" destOrd="0" presId="urn:microsoft.com/office/officeart/2005/8/layout/pyramid4"/>
    <dgm:cxn modelId="{93419A18-1BEF-43AD-80F8-BD928DB42906}" type="presParOf" srcId="{4BA38F85-4062-4961-ACE5-1B903E77E123}" destId="{CC3FD46A-0467-4CD8-AFD9-8067BE30F4D8}" srcOrd="1" destOrd="0" presId="urn:microsoft.com/office/officeart/2005/8/layout/pyramid4"/>
    <dgm:cxn modelId="{FA0D207C-70E9-4187-82FA-67595316DED2}" type="presParOf" srcId="{4BA38F85-4062-4961-ACE5-1B903E77E123}" destId="{1475159F-AED7-4F3D-A604-616D94990C0E}" srcOrd="2" destOrd="0" presId="urn:microsoft.com/office/officeart/2005/8/layout/pyramid4"/>
    <dgm:cxn modelId="{F5BDAC3C-E225-4E0D-9F5D-7A5BBD77DBE0}" type="presParOf" srcId="{4BA38F85-4062-4961-ACE5-1B903E77E123}" destId="{BB74DC3E-F28F-4C4C-BC19-04F83BF936EC}" srcOrd="3" destOrd="0" presId="urn:microsoft.com/office/officeart/2005/8/layout/pyramid4"/>
  </dgm:cxnLst>
  <dgm:bg>
    <a:solidFill>
      <a:srgbClr val="00B0F0"/>
    </a:solidFill>
  </dgm:bg>
  <dgm:whole>
    <a:ln w="9525" cap="flat" cmpd="sng" algn="ctr">
      <a:solidFill>
        <a:srgbClr val="00B0F0"/>
      </a:solidFill>
      <a:prstDash val="solid"/>
      <a:round/>
      <a:headEnd type="none" w="med" len="med"/>
      <a:tailEnd type="none" w="med" len="med"/>
    </a:ln>
  </dgm:whole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446505A-88F5-46B0-B5B0-135E49A3A149}" type="doc">
      <dgm:prSet loTypeId="urn:microsoft.com/office/officeart/2005/8/layout/list1" loCatId="list" qsTypeId="urn:microsoft.com/office/officeart/2009/2/quickstyle/3d8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0B788A06-4A73-462B-A53A-0B95F93ACAF1}">
      <dgm:prSet phldrT="[Texte]"/>
      <dgm:spPr/>
      <dgm:t>
        <a:bodyPr/>
        <a:lstStyle/>
        <a:p>
          <a:r>
            <a:rPr lang="fr-FR" dirty="0" smtClean="0"/>
            <a:t>Binôme</a:t>
          </a:r>
          <a:endParaRPr lang="fr-FR" dirty="0"/>
        </a:p>
      </dgm:t>
    </dgm:pt>
    <dgm:pt modelId="{9FC8EB37-A670-4ED3-8923-1DF391059151}" type="parTrans" cxnId="{FF282775-8D63-4F9A-A169-DBB59E8F02CB}">
      <dgm:prSet/>
      <dgm:spPr/>
      <dgm:t>
        <a:bodyPr/>
        <a:lstStyle/>
        <a:p>
          <a:endParaRPr lang="fr-FR"/>
        </a:p>
      </dgm:t>
    </dgm:pt>
    <dgm:pt modelId="{9DBE8FF4-E7CB-4F41-8FF0-B63B280EFF21}" type="sibTrans" cxnId="{FF282775-8D63-4F9A-A169-DBB59E8F02CB}">
      <dgm:prSet/>
      <dgm:spPr/>
      <dgm:t>
        <a:bodyPr/>
        <a:lstStyle/>
        <a:p>
          <a:endParaRPr lang="fr-FR"/>
        </a:p>
      </dgm:t>
    </dgm:pt>
    <dgm:pt modelId="{BBB646DB-CF8D-4C4A-A81C-0422835DE8B9}">
      <dgm:prSet phldrT="[Texte]"/>
      <dgm:spPr/>
      <dgm:t>
        <a:bodyPr/>
        <a:lstStyle/>
        <a:p>
          <a:r>
            <a:rPr lang="fr-FR" dirty="0" smtClean="0"/>
            <a:t>Accompagnateur</a:t>
          </a:r>
          <a:endParaRPr lang="fr-FR" dirty="0"/>
        </a:p>
      </dgm:t>
    </dgm:pt>
    <dgm:pt modelId="{624F23C9-338C-48C8-AE07-84CA8A800D4B}" type="parTrans" cxnId="{7106F178-60B5-4F81-8102-61571AD780A5}">
      <dgm:prSet/>
      <dgm:spPr/>
      <dgm:t>
        <a:bodyPr/>
        <a:lstStyle/>
        <a:p>
          <a:endParaRPr lang="fr-FR"/>
        </a:p>
      </dgm:t>
    </dgm:pt>
    <dgm:pt modelId="{7C0E6081-919D-4779-80F4-775C28096541}" type="sibTrans" cxnId="{7106F178-60B5-4F81-8102-61571AD780A5}">
      <dgm:prSet/>
      <dgm:spPr/>
      <dgm:t>
        <a:bodyPr/>
        <a:lstStyle/>
        <a:p>
          <a:endParaRPr lang="fr-FR"/>
        </a:p>
      </dgm:t>
    </dgm:pt>
    <dgm:pt modelId="{46279261-A61E-461D-A806-E37BCC769C93}">
      <dgm:prSet phldrT="[Texte]"/>
      <dgm:spPr/>
      <dgm:t>
        <a:bodyPr/>
        <a:lstStyle/>
        <a:p>
          <a:r>
            <a:rPr lang="fr-FR" dirty="0" smtClean="0"/>
            <a:t>Directeur de sortie</a:t>
          </a:r>
          <a:endParaRPr lang="fr-FR" dirty="0"/>
        </a:p>
      </dgm:t>
    </dgm:pt>
    <dgm:pt modelId="{78691225-415C-4343-847C-335770F8E65D}" type="parTrans" cxnId="{902D0C66-01C3-428E-BAC6-1CC4F8D1580E}">
      <dgm:prSet/>
      <dgm:spPr/>
      <dgm:t>
        <a:bodyPr/>
        <a:lstStyle/>
        <a:p>
          <a:endParaRPr lang="fr-FR"/>
        </a:p>
      </dgm:t>
    </dgm:pt>
    <dgm:pt modelId="{9B336F91-20E6-4075-AE1C-5CBDAED5AB0F}" type="sibTrans" cxnId="{902D0C66-01C3-428E-BAC6-1CC4F8D1580E}">
      <dgm:prSet/>
      <dgm:spPr/>
      <dgm:t>
        <a:bodyPr/>
        <a:lstStyle/>
        <a:p>
          <a:endParaRPr lang="fr-FR"/>
        </a:p>
      </dgm:t>
    </dgm:pt>
    <dgm:pt modelId="{54F2687C-1220-44F3-B728-3719696A3A97}">
      <dgm:prSet/>
      <dgm:spPr/>
      <dgm:t>
        <a:bodyPr/>
        <a:lstStyle/>
        <a:p>
          <a:r>
            <a:rPr lang="fr-FR" dirty="0" smtClean="0"/>
            <a:t>Maintien les voies aériennes hors de l’eau</a:t>
          </a:r>
          <a:endParaRPr lang="fr-FR" dirty="0"/>
        </a:p>
      </dgm:t>
    </dgm:pt>
    <dgm:pt modelId="{1F643A56-8A9F-4030-8112-0C8B395178EE}" type="parTrans" cxnId="{FCE7789E-8A45-4550-B0E0-759B3C3D9013}">
      <dgm:prSet/>
      <dgm:spPr/>
      <dgm:t>
        <a:bodyPr/>
        <a:lstStyle/>
        <a:p>
          <a:endParaRPr lang="fr-FR"/>
        </a:p>
      </dgm:t>
    </dgm:pt>
    <dgm:pt modelId="{08BBF659-6D90-4F3F-9807-A819F2AC7CEA}" type="sibTrans" cxnId="{FCE7789E-8A45-4550-B0E0-759B3C3D9013}">
      <dgm:prSet/>
      <dgm:spPr/>
      <dgm:t>
        <a:bodyPr/>
        <a:lstStyle/>
        <a:p>
          <a:endParaRPr lang="fr-FR"/>
        </a:p>
      </dgm:t>
    </dgm:pt>
    <dgm:pt modelId="{383FD758-B42D-41B2-ADC2-00D8BB082C5D}">
      <dgm:prSet/>
      <dgm:spPr/>
      <dgm:t>
        <a:bodyPr/>
        <a:lstStyle/>
        <a:p>
          <a:endParaRPr lang="fr-FR" dirty="0"/>
        </a:p>
      </dgm:t>
    </dgm:pt>
    <dgm:pt modelId="{96D2641F-7C4D-492F-B935-76EE4A56B46A}" type="parTrans" cxnId="{1A98FF90-CAB9-42E8-AD2B-A803EB444AB2}">
      <dgm:prSet/>
      <dgm:spPr/>
      <dgm:t>
        <a:bodyPr/>
        <a:lstStyle/>
        <a:p>
          <a:endParaRPr lang="fr-FR"/>
        </a:p>
      </dgm:t>
    </dgm:pt>
    <dgm:pt modelId="{76F5141D-E6A8-47E9-A977-0C0706C3D3DB}" type="sibTrans" cxnId="{1A98FF90-CAB9-42E8-AD2B-A803EB444AB2}">
      <dgm:prSet/>
      <dgm:spPr/>
      <dgm:t>
        <a:bodyPr/>
        <a:lstStyle/>
        <a:p>
          <a:endParaRPr lang="fr-FR"/>
        </a:p>
      </dgm:t>
    </dgm:pt>
    <dgm:pt modelId="{7A1F7D33-C1B3-4DF2-B678-055C721CDF7B}">
      <dgm:prSet/>
      <dgm:spPr/>
      <dgm:t>
        <a:bodyPr/>
        <a:lstStyle/>
        <a:p>
          <a:r>
            <a:rPr lang="fr-FR" dirty="0" smtClean="0"/>
            <a:t>Alerte un directeur de sortie</a:t>
          </a:r>
          <a:endParaRPr lang="fr-FR" dirty="0"/>
        </a:p>
      </dgm:t>
    </dgm:pt>
    <dgm:pt modelId="{FE024CAE-62A0-4513-BB0C-39C069FB7A47}" type="parTrans" cxnId="{86D3A3E3-D0D1-470A-9DFB-1F55CC9DA95B}">
      <dgm:prSet/>
      <dgm:spPr/>
      <dgm:t>
        <a:bodyPr/>
        <a:lstStyle/>
        <a:p>
          <a:endParaRPr lang="fr-FR"/>
        </a:p>
      </dgm:t>
    </dgm:pt>
    <dgm:pt modelId="{8FDD95AD-3B15-4A45-AA9C-D53CD5FE0013}" type="sibTrans" cxnId="{86D3A3E3-D0D1-470A-9DFB-1F55CC9DA95B}">
      <dgm:prSet/>
      <dgm:spPr/>
      <dgm:t>
        <a:bodyPr/>
        <a:lstStyle/>
        <a:p>
          <a:endParaRPr lang="fr-FR"/>
        </a:p>
      </dgm:t>
    </dgm:pt>
    <dgm:pt modelId="{EF1102CA-7DA1-4E33-B486-319AD210EE5D}">
      <dgm:prSet/>
      <dgm:spPr/>
      <dgm:t>
        <a:bodyPr/>
        <a:lstStyle/>
        <a:p>
          <a:r>
            <a:rPr lang="fr-FR" dirty="0" smtClean="0"/>
            <a:t> Organise et met en place le dispositif approprié</a:t>
          </a:r>
          <a:endParaRPr lang="fr-FR" dirty="0"/>
        </a:p>
      </dgm:t>
    </dgm:pt>
    <dgm:pt modelId="{D568662C-77D8-4FBA-A7E5-8A4A1FA2D971}" type="parTrans" cxnId="{3D408165-8045-4FE3-8F88-06B48FD4A6D4}">
      <dgm:prSet/>
      <dgm:spPr/>
      <dgm:t>
        <a:bodyPr/>
        <a:lstStyle/>
        <a:p>
          <a:endParaRPr lang="fr-FR"/>
        </a:p>
      </dgm:t>
    </dgm:pt>
    <dgm:pt modelId="{C9F9FC4C-4FDF-429C-9A5D-D32C02476580}" type="sibTrans" cxnId="{3D408165-8045-4FE3-8F88-06B48FD4A6D4}">
      <dgm:prSet/>
      <dgm:spPr/>
      <dgm:t>
        <a:bodyPr/>
        <a:lstStyle/>
        <a:p>
          <a:endParaRPr lang="fr-FR"/>
        </a:p>
      </dgm:t>
    </dgm:pt>
    <dgm:pt modelId="{4892FB63-EE55-461D-8A2C-B266E283A2EC}">
      <dgm:prSet phldrT="[Texte]"/>
      <dgm:spPr/>
      <dgm:t>
        <a:bodyPr/>
        <a:lstStyle/>
        <a:p>
          <a:r>
            <a:rPr lang="fr-FR" dirty="0" smtClean="0"/>
            <a:t>Pompiers / Samu / Cross</a:t>
          </a:r>
          <a:endParaRPr lang="fr-FR" dirty="0"/>
        </a:p>
      </dgm:t>
    </dgm:pt>
    <dgm:pt modelId="{CE5E049B-2F13-43AA-9781-501363DE5C08}" type="parTrans" cxnId="{4D9C1A47-E6FB-418F-850E-F61BED2CD4BC}">
      <dgm:prSet/>
      <dgm:spPr/>
      <dgm:t>
        <a:bodyPr/>
        <a:lstStyle/>
        <a:p>
          <a:endParaRPr lang="fr-FR"/>
        </a:p>
      </dgm:t>
    </dgm:pt>
    <dgm:pt modelId="{DEB01C1D-F567-4A2F-B7E9-4F007CCCF5C0}" type="sibTrans" cxnId="{4D9C1A47-E6FB-418F-850E-F61BED2CD4BC}">
      <dgm:prSet/>
      <dgm:spPr/>
      <dgm:t>
        <a:bodyPr/>
        <a:lstStyle/>
        <a:p>
          <a:endParaRPr lang="fr-FR"/>
        </a:p>
      </dgm:t>
    </dgm:pt>
    <dgm:pt modelId="{9F30E89F-17FC-47D5-B8E6-4C4530C7EEDB}">
      <dgm:prSet/>
      <dgm:spPr/>
      <dgm:t>
        <a:bodyPr/>
        <a:lstStyle/>
        <a:p>
          <a:r>
            <a:rPr lang="fr-FR" dirty="0" smtClean="0"/>
            <a:t> Prennent le relai.</a:t>
          </a:r>
          <a:endParaRPr lang="fr-FR" dirty="0"/>
        </a:p>
      </dgm:t>
    </dgm:pt>
    <dgm:pt modelId="{48E922FC-3A82-408A-819C-45E95F983BD8}" type="parTrans" cxnId="{FE2B9355-BBFA-467E-A678-2400EEA0DC68}">
      <dgm:prSet/>
      <dgm:spPr/>
      <dgm:t>
        <a:bodyPr/>
        <a:lstStyle/>
        <a:p>
          <a:endParaRPr lang="fr-FR"/>
        </a:p>
      </dgm:t>
    </dgm:pt>
    <dgm:pt modelId="{689755B4-11B2-4E2C-92F6-2C82FB1F7AE7}" type="sibTrans" cxnId="{FE2B9355-BBFA-467E-A678-2400EEA0DC68}">
      <dgm:prSet/>
      <dgm:spPr/>
      <dgm:t>
        <a:bodyPr/>
        <a:lstStyle/>
        <a:p>
          <a:endParaRPr lang="fr-FR"/>
        </a:p>
      </dgm:t>
    </dgm:pt>
    <dgm:pt modelId="{9EDA86AF-EBE2-4CCE-B308-F9697F5C4F71}">
      <dgm:prSet/>
      <dgm:spPr/>
      <dgm:t>
        <a:bodyPr/>
        <a:lstStyle/>
        <a:p>
          <a:r>
            <a:rPr lang="fr-FR" dirty="0" smtClean="0"/>
            <a:t> Délègue ou assure la mise en place du dispositif </a:t>
          </a:r>
          <a:endParaRPr lang="fr-FR" dirty="0"/>
        </a:p>
      </dgm:t>
    </dgm:pt>
    <dgm:pt modelId="{A3361845-EFAE-484B-ABCE-7E92EF0A0618}" type="parTrans" cxnId="{4332B719-995D-4675-923A-EAA25E66682A}">
      <dgm:prSet/>
      <dgm:spPr/>
      <dgm:t>
        <a:bodyPr/>
        <a:lstStyle/>
        <a:p>
          <a:endParaRPr lang="fr-FR"/>
        </a:p>
      </dgm:t>
    </dgm:pt>
    <dgm:pt modelId="{9BC79842-70AE-40AE-9C17-660F154CFA84}" type="sibTrans" cxnId="{4332B719-995D-4675-923A-EAA25E66682A}">
      <dgm:prSet/>
      <dgm:spPr/>
      <dgm:t>
        <a:bodyPr/>
        <a:lstStyle/>
        <a:p>
          <a:endParaRPr lang="fr-FR"/>
        </a:p>
      </dgm:t>
    </dgm:pt>
    <dgm:pt modelId="{8847EA5C-F576-4A33-9183-7A000A8D977B}">
      <dgm:prSet/>
      <dgm:spPr/>
      <dgm:t>
        <a:bodyPr/>
        <a:lstStyle/>
        <a:p>
          <a:r>
            <a:rPr lang="fr-FR" dirty="0" smtClean="0"/>
            <a:t>Alerte l’accompagnateur</a:t>
          </a:r>
          <a:endParaRPr lang="fr-FR" dirty="0"/>
        </a:p>
      </dgm:t>
    </dgm:pt>
    <dgm:pt modelId="{376F3560-76D3-4D70-B759-3A5ADF725243}" type="parTrans" cxnId="{9B26CFAD-F1EB-4BEA-A76E-28F93F6973E0}">
      <dgm:prSet/>
      <dgm:spPr/>
      <dgm:t>
        <a:bodyPr/>
        <a:lstStyle/>
        <a:p>
          <a:endParaRPr lang="fr-FR"/>
        </a:p>
      </dgm:t>
    </dgm:pt>
    <dgm:pt modelId="{47CCFA3D-9C36-451A-8081-B928DA4782CF}" type="sibTrans" cxnId="{9B26CFAD-F1EB-4BEA-A76E-28F93F6973E0}">
      <dgm:prSet/>
      <dgm:spPr/>
      <dgm:t>
        <a:bodyPr/>
        <a:lstStyle/>
        <a:p>
          <a:endParaRPr lang="fr-FR"/>
        </a:p>
      </dgm:t>
    </dgm:pt>
    <dgm:pt modelId="{91A244C9-971F-4A07-B2B4-F8662862EC21}">
      <dgm:prSet/>
      <dgm:spPr/>
      <dgm:t>
        <a:bodyPr/>
        <a:lstStyle/>
        <a:p>
          <a:endParaRPr lang="fr-FR" dirty="0"/>
        </a:p>
      </dgm:t>
    </dgm:pt>
    <dgm:pt modelId="{E160CE1E-0D72-45EC-AE63-9761A96136D5}" type="parTrans" cxnId="{05A40D35-3A74-4D77-9C63-554F0886835F}">
      <dgm:prSet/>
      <dgm:spPr/>
      <dgm:t>
        <a:bodyPr/>
        <a:lstStyle/>
        <a:p>
          <a:endParaRPr lang="fr-FR"/>
        </a:p>
      </dgm:t>
    </dgm:pt>
    <dgm:pt modelId="{E5BD8483-4979-46B4-A8E8-AE0F63A87D3C}" type="sibTrans" cxnId="{05A40D35-3A74-4D77-9C63-554F0886835F}">
      <dgm:prSet/>
      <dgm:spPr/>
      <dgm:t>
        <a:bodyPr/>
        <a:lstStyle/>
        <a:p>
          <a:endParaRPr lang="fr-FR"/>
        </a:p>
      </dgm:t>
    </dgm:pt>
    <dgm:pt modelId="{1A0AEC5C-93B8-492E-B816-F4D289D2497D}">
      <dgm:prSet/>
      <dgm:spPr/>
      <dgm:t>
        <a:bodyPr/>
        <a:lstStyle/>
        <a:p>
          <a:r>
            <a:rPr lang="fr-FR" dirty="0" smtClean="0"/>
            <a:t>Accompagne à la  dérive si nécessaire</a:t>
          </a:r>
          <a:endParaRPr lang="fr-FR" dirty="0"/>
        </a:p>
      </dgm:t>
    </dgm:pt>
    <dgm:pt modelId="{1CA33B1F-C127-48C3-AC14-C4D2F615BDAF}" type="parTrans" cxnId="{22636E10-F6DE-4C97-A671-8F984DF8AD92}">
      <dgm:prSet/>
      <dgm:spPr/>
      <dgm:t>
        <a:bodyPr/>
        <a:lstStyle/>
        <a:p>
          <a:endParaRPr lang="fr-FR"/>
        </a:p>
      </dgm:t>
    </dgm:pt>
    <dgm:pt modelId="{2421311D-17AA-4AAF-8AD8-B4F229C2BFFA}" type="sibTrans" cxnId="{22636E10-F6DE-4C97-A671-8F984DF8AD92}">
      <dgm:prSet/>
      <dgm:spPr/>
      <dgm:t>
        <a:bodyPr/>
        <a:lstStyle/>
        <a:p>
          <a:endParaRPr lang="fr-FR"/>
        </a:p>
      </dgm:t>
    </dgm:pt>
    <dgm:pt modelId="{E976D25E-7973-44C3-9104-55E4119A050F}">
      <dgm:prSet/>
      <dgm:spPr/>
      <dgm:t>
        <a:bodyPr/>
        <a:lstStyle/>
        <a:p>
          <a:r>
            <a:rPr lang="fr-FR" dirty="0" smtClean="0"/>
            <a:t>Rassure, dispense les premiers soins</a:t>
          </a:r>
          <a:endParaRPr lang="fr-FR" dirty="0"/>
        </a:p>
      </dgm:t>
    </dgm:pt>
    <dgm:pt modelId="{477F395A-570C-4518-B888-69E433435AE2}" type="parTrans" cxnId="{C58A9049-3FEB-4462-9506-9305F816F510}">
      <dgm:prSet/>
      <dgm:spPr/>
      <dgm:t>
        <a:bodyPr/>
        <a:lstStyle/>
        <a:p>
          <a:endParaRPr lang="fr-FR"/>
        </a:p>
      </dgm:t>
    </dgm:pt>
    <dgm:pt modelId="{E85AE2C9-F7A5-4209-B76B-35C58446CF11}" type="sibTrans" cxnId="{C58A9049-3FEB-4462-9506-9305F816F510}">
      <dgm:prSet/>
      <dgm:spPr/>
      <dgm:t>
        <a:bodyPr/>
        <a:lstStyle/>
        <a:p>
          <a:endParaRPr lang="fr-FR"/>
        </a:p>
      </dgm:t>
    </dgm:pt>
    <dgm:pt modelId="{6B3C77E8-AD76-47D5-96D8-0B5F4A0BEE35}">
      <dgm:prSet/>
      <dgm:spPr/>
      <dgm:t>
        <a:bodyPr/>
        <a:lstStyle/>
        <a:p>
          <a:r>
            <a:rPr lang="fr-FR" dirty="0" smtClean="0"/>
            <a:t> Délègue ou va chercher</a:t>
          </a:r>
          <a:endParaRPr lang="fr-FR" dirty="0"/>
        </a:p>
      </dgm:t>
    </dgm:pt>
    <dgm:pt modelId="{324F4E69-714F-4FED-B03D-0AB67876898F}" type="parTrans" cxnId="{F0F0986C-65C2-408F-BFDE-E5DD7E2D9A81}">
      <dgm:prSet/>
      <dgm:spPr/>
      <dgm:t>
        <a:bodyPr/>
        <a:lstStyle/>
        <a:p>
          <a:endParaRPr lang="fr-FR"/>
        </a:p>
      </dgm:t>
    </dgm:pt>
    <dgm:pt modelId="{BF24FF19-1B56-4796-9447-216561F2F7C1}" type="sibTrans" cxnId="{F0F0986C-65C2-408F-BFDE-E5DD7E2D9A81}">
      <dgm:prSet/>
      <dgm:spPr/>
      <dgm:t>
        <a:bodyPr/>
        <a:lstStyle/>
        <a:p>
          <a:endParaRPr lang="fr-FR"/>
        </a:p>
      </dgm:t>
    </dgm:pt>
    <dgm:pt modelId="{F2A0BAEF-92BE-474D-A96F-FA6DDFAB2D72}" type="pres">
      <dgm:prSet presAssocID="{0446505A-88F5-46B0-B5B0-135E49A3A149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9CB5EEB3-8AB3-4C90-89D8-C6087FD48206}" type="pres">
      <dgm:prSet presAssocID="{0B788A06-4A73-462B-A53A-0B95F93ACAF1}" presName="parentLin" presStyleCnt="0"/>
      <dgm:spPr/>
    </dgm:pt>
    <dgm:pt modelId="{67A16ECA-0BC2-4E93-AFB8-C5B9921BAB93}" type="pres">
      <dgm:prSet presAssocID="{0B788A06-4A73-462B-A53A-0B95F93ACAF1}" presName="parentLeftMargin" presStyleLbl="node1" presStyleIdx="0" presStyleCnt="4"/>
      <dgm:spPr/>
      <dgm:t>
        <a:bodyPr/>
        <a:lstStyle/>
        <a:p>
          <a:endParaRPr lang="fr-FR"/>
        </a:p>
      </dgm:t>
    </dgm:pt>
    <dgm:pt modelId="{20D2DA5D-847D-4E19-9231-311A02FB84C6}" type="pres">
      <dgm:prSet presAssocID="{0B788A06-4A73-462B-A53A-0B95F93ACAF1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F9C7173-F188-4F86-A218-83F37076B926}" type="pres">
      <dgm:prSet presAssocID="{0B788A06-4A73-462B-A53A-0B95F93ACAF1}" presName="negativeSpace" presStyleCnt="0"/>
      <dgm:spPr/>
    </dgm:pt>
    <dgm:pt modelId="{4ADDF637-A39F-454D-B303-FD4DE7FD9AE8}" type="pres">
      <dgm:prSet presAssocID="{0B788A06-4A73-462B-A53A-0B95F93ACAF1}" presName="childText" presStyleLbl="conFgAcc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D5EC6C-5B05-42C4-9A2D-B25AD27AAA62}" type="pres">
      <dgm:prSet presAssocID="{9DBE8FF4-E7CB-4F41-8FF0-B63B280EFF21}" presName="spaceBetweenRectangles" presStyleCnt="0"/>
      <dgm:spPr/>
    </dgm:pt>
    <dgm:pt modelId="{BA5D6245-1141-4492-BD75-B74695487407}" type="pres">
      <dgm:prSet presAssocID="{BBB646DB-CF8D-4C4A-A81C-0422835DE8B9}" presName="parentLin" presStyleCnt="0"/>
      <dgm:spPr/>
    </dgm:pt>
    <dgm:pt modelId="{0C67BC01-F879-405A-951C-4BD8E85B40FA}" type="pres">
      <dgm:prSet presAssocID="{BBB646DB-CF8D-4C4A-A81C-0422835DE8B9}" presName="parentLeftMargin" presStyleLbl="node1" presStyleIdx="0" presStyleCnt="4"/>
      <dgm:spPr/>
      <dgm:t>
        <a:bodyPr/>
        <a:lstStyle/>
        <a:p>
          <a:endParaRPr lang="fr-FR"/>
        </a:p>
      </dgm:t>
    </dgm:pt>
    <dgm:pt modelId="{7E114BEB-0195-47D4-AA93-95C0A804E1A4}" type="pres">
      <dgm:prSet presAssocID="{BBB646DB-CF8D-4C4A-A81C-0422835DE8B9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E26B31E-427E-4488-B2B9-239D196DF12C}" type="pres">
      <dgm:prSet presAssocID="{BBB646DB-CF8D-4C4A-A81C-0422835DE8B9}" presName="negativeSpace" presStyleCnt="0"/>
      <dgm:spPr/>
    </dgm:pt>
    <dgm:pt modelId="{D0646472-62BA-4CB9-9DB4-5D83013065BA}" type="pres">
      <dgm:prSet presAssocID="{BBB646DB-CF8D-4C4A-A81C-0422835DE8B9}" presName="childText" presStyleLbl="conFgAcc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6B8C6E4-AB3B-4162-B166-324A5EC37349}" type="pres">
      <dgm:prSet presAssocID="{7C0E6081-919D-4779-80F4-775C28096541}" presName="spaceBetweenRectangles" presStyleCnt="0"/>
      <dgm:spPr/>
    </dgm:pt>
    <dgm:pt modelId="{5D949D84-F3CE-4198-8A42-EF5D2AC35167}" type="pres">
      <dgm:prSet presAssocID="{46279261-A61E-461D-A806-E37BCC769C93}" presName="parentLin" presStyleCnt="0"/>
      <dgm:spPr/>
    </dgm:pt>
    <dgm:pt modelId="{65BD1C1B-84BC-43EF-A203-03BC183372DB}" type="pres">
      <dgm:prSet presAssocID="{46279261-A61E-461D-A806-E37BCC769C93}" presName="parentLeftMargin" presStyleLbl="node1" presStyleIdx="1" presStyleCnt="4"/>
      <dgm:spPr/>
      <dgm:t>
        <a:bodyPr/>
        <a:lstStyle/>
        <a:p>
          <a:endParaRPr lang="fr-FR"/>
        </a:p>
      </dgm:t>
    </dgm:pt>
    <dgm:pt modelId="{2AFAA306-E4E6-4F62-B2AA-36DC4263BFB6}" type="pres">
      <dgm:prSet presAssocID="{46279261-A61E-461D-A806-E37BCC769C93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6C3C9E4-9E10-4304-A5BD-C805C855F671}" type="pres">
      <dgm:prSet presAssocID="{46279261-A61E-461D-A806-E37BCC769C93}" presName="negativeSpace" presStyleCnt="0"/>
      <dgm:spPr/>
    </dgm:pt>
    <dgm:pt modelId="{5E53725B-14A6-41A2-A502-D91AC2E5A011}" type="pres">
      <dgm:prSet presAssocID="{46279261-A61E-461D-A806-E37BCC769C93}" presName="childText" presStyleLbl="conFgAcc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8DCBEC0-1109-41D9-A06E-E6AD47C5CA01}" type="pres">
      <dgm:prSet presAssocID="{9B336F91-20E6-4075-AE1C-5CBDAED5AB0F}" presName="spaceBetweenRectangles" presStyleCnt="0"/>
      <dgm:spPr/>
    </dgm:pt>
    <dgm:pt modelId="{B6CD2E14-9E85-47CF-987E-A47370612368}" type="pres">
      <dgm:prSet presAssocID="{4892FB63-EE55-461D-8A2C-B266E283A2EC}" presName="parentLin" presStyleCnt="0"/>
      <dgm:spPr/>
    </dgm:pt>
    <dgm:pt modelId="{4CF3A346-907F-4012-B9B6-C4A378B6012D}" type="pres">
      <dgm:prSet presAssocID="{4892FB63-EE55-461D-8A2C-B266E283A2EC}" presName="parentLeftMargin" presStyleLbl="node1" presStyleIdx="2" presStyleCnt="4"/>
      <dgm:spPr/>
      <dgm:t>
        <a:bodyPr/>
        <a:lstStyle/>
        <a:p>
          <a:endParaRPr lang="fr-FR"/>
        </a:p>
      </dgm:t>
    </dgm:pt>
    <dgm:pt modelId="{C21AC6AF-BA0D-487B-B892-4E3676018314}" type="pres">
      <dgm:prSet presAssocID="{4892FB63-EE55-461D-8A2C-B266E283A2EC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51807F5-CF5E-4BD0-A5AC-1F08261D0509}" type="pres">
      <dgm:prSet presAssocID="{4892FB63-EE55-461D-8A2C-B266E283A2EC}" presName="negativeSpace" presStyleCnt="0"/>
      <dgm:spPr/>
    </dgm:pt>
    <dgm:pt modelId="{DD9FC544-CACD-495E-A776-BB7663947F74}" type="pres">
      <dgm:prSet presAssocID="{4892FB63-EE55-461D-8A2C-B266E283A2EC}" presName="childText" presStyleLbl="conFgAcc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C58A9049-3FEB-4462-9506-9305F816F510}" srcId="{BBB646DB-CF8D-4C4A-A81C-0422835DE8B9}" destId="{E976D25E-7973-44C3-9104-55E4119A050F}" srcOrd="2" destOrd="0" parTransId="{477F395A-570C-4518-B888-69E433435AE2}" sibTransId="{E85AE2C9-F7A5-4209-B76B-35C58446CF11}"/>
    <dgm:cxn modelId="{9B26CFAD-F1EB-4BEA-A76E-28F93F6973E0}" srcId="{0B788A06-4A73-462B-A53A-0B95F93ACAF1}" destId="{8847EA5C-F576-4A33-9183-7A000A8D977B}" srcOrd="1" destOrd="0" parTransId="{376F3560-76D3-4D70-B759-3A5ADF725243}" sibTransId="{47CCFA3D-9C36-451A-8081-B928DA4782CF}"/>
    <dgm:cxn modelId="{4332B719-995D-4675-923A-EAA25E66682A}" srcId="{46279261-A61E-461D-A806-E37BCC769C93}" destId="{9EDA86AF-EBE2-4CCE-B308-F9697F5C4F71}" srcOrd="2" destOrd="0" parTransId="{A3361845-EFAE-484B-ABCE-7E92EF0A0618}" sibTransId="{9BC79842-70AE-40AE-9C17-660F154CFA84}"/>
    <dgm:cxn modelId="{3D408165-8045-4FE3-8F88-06B48FD4A6D4}" srcId="{46279261-A61E-461D-A806-E37BCC769C93}" destId="{EF1102CA-7DA1-4E33-B486-319AD210EE5D}" srcOrd="0" destOrd="0" parTransId="{D568662C-77D8-4FBA-A7E5-8A4A1FA2D971}" sibTransId="{C9F9FC4C-4FDF-429C-9A5D-D32C02476580}"/>
    <dgm:cxn modelId="{1A98FF90-CAB9-42E8-AD2B-A803EB444AB2}" srcId="{0B788A06-4A73-462B-A53A-0B95F93ACAF1}" destId="{383FD758-B42D-41B2-ADC2-00D8BB082C5D}" srcOrd="2" destOrd="0" parTransId="{96D2641F-7C4D-492F-B935-76EE4A56B46A}" sibTransId="{76F5141D-E6A8-47E9-A977-0C0706C3D3DB}"/>
    <dgm:cxn modelId="{0A908E86-889A-42D1-A0B7-B4D968AF9A22}" type="presOf" srcId="{9F30E89F-17FC-47D5-B8E6-4C4530C7EEDB}" destId="{DD9FC544-CACD-495E-A776-BB7663947F74}" srcOrd="0" destOrd="0" presId="urn:microsoft.com/office/officeart/2005/8/layout/list1"/>
    <dgm:cxn modelId="{F0013F42-E9DD-4A2B-8257-261BE26E1E85}" type="presOf" srcId="{54F2687C-1220-44F3-B728-3719696A3A97}" destId="{4ADDF637-A39F-454D-B303-FD4DE7FD9AE8}" srcOrd="0" destOrd="0" presId="urn:microsoft.com/office/officeart/2005/8/layout/list1"/>
    <dgm:cxn modelId="{84419370-22DB-4F3D-AC34-BB86711322A6}" type="presOf" srcId="{6B3C77E8-AD76-47D5-96D8-0B5F4A0BEE35}" destId="{5E53725B-14A6-41A2-A502-D91AC2E5A011}" srcOrd="0" destOrd="1" presId="urn:microsoft.com/office/officeart/2005/8/layout/list1"/>
    <dgm:cxn modelId="{7106F178-60B5-4F81-8102-61571AD780A5}" srcId="{0446505A-88F5-46B0-B5B0-135E49A3A149}" destId="{BBB646DB-CF8D-4C4A-A81C-0422835DE8B9}" srcOrd="1" destOrd="0" parTransId="{624F23C9-338C-48C8-AE07-84CA8A800D4B}" sibTransId="{7C0E6081-919D-4779-80F4-775C28096541}"/>
    <dgm:cxn modelId="{B8BB3F84-70C5-452A-9129-D15B717E6717}" type="presOf" srcId="{9EDA86AF-EBE2-4CCE-B308-F9697F5C4F71}" destId="{5E53725B-14A6-41A2-A502-D91AC2E5A011}" srcOrd="0" destOrd="2" presId="urn:microsoft.com/office/officeart/2005/8/layout/list1"/>
    <dgm:cxn modelId="{902D0C66-01C3-428E-BAC6-1CC4F8D1580E}" srcId="{0446505A-88F5-46B0-B5B0-135E49A3A149}" destId="{46279261-A61E-461D-A806-E37BCC769C93}" srcOrd="2" destOrd="0" parTransId="{78691225-415C-4343-847C-335770F8E65D}" sibTransId="{9B336F91-20E6-4075-AE1C-5CBDAED5AB0F}"/>
    <dgm:cxn modelId="{4D9C1A47-E6FB-418F-850E-F61BED2CD4BC}" srcId="{0446505A-88F5-46B0-B5B0-135E49A3A149}" destId="{4892FB63-EE55-461D-8A2C-B266E283A2EC}" srcOrd="3" destOrd="0" parTransId="{CE5E049B-2F13-43AA-9781-501363DE5C08}" sibTransId="{DEB01C1D-F567-4A2F-B7E9-4F007CCCF5C0}"/>
    <dgm:cxn modelId="{FF282775-8D63-4F9A-A169-DBB59E8F02CB}" srcId="{0446505A-88F5-46B0-B5B0-135E49A3A149}" destId="{0B788A06-4A73-462B-A53A-0B95F93ACAF1}" srcOrd="0" destOrd="0" parTransId="{9FC8EB37-A670-4ED3-8923-1DF391059151}" sibTransId="{9DBE8FF4-E7CB-4F41-8FF0-B63B280EFF21}"/>
    <dgm:cxn modelId="{86D3A3E3-D0D1-470A-9DFB-1F55CC9DA95B}" srcId="{BBB646DB-CF8D-4C4A-A81C-0422835DE8B9}" destId="{7A1F7D33-C1B3-4DF2-B678-055C721CDF7B}" srcOrd="0" destOrd="0" parTransId="{FE024CAE-62A0-4513-BB0C-39C069FB7A47}" sibTransId="{8FDD95AD-3B15-4A45-AA9C-D53CD5FE0013}"/>
    <dgm:cxn modelId="{65B23FDD-CB80-40C1-A96C-30FDE26E9618}" type="presOf" srcId="{0B788A06-4A73-462B-A53A-0B95F93ACAF1}" destId="{67A16ECA-0BC2-4E93-AFB8-C5B9921BAB93}" srcOrd="0" destOrd="0" presId="urn:microsoft.com/office/officeart/2005/8/layout/list1"/>
    <dgm:cxn modelId="{0AE522CC-0ED2-428B-9E09-6A5834769CF2}" type="presOf" srcId="{91A244C9-971F-4A07-B2B4-F8662862EC21}" destId="{D0646472-62BA-4CB9-9DB4-5D83013065BA}" srcOrd="0" destOrd="3" presId="urn:microsoft.com/office/officeart/2005/8/layout/list1"/>
    <dgm:cxn modelId="{F9777B6C-892C-40DE-9A66-C146F3430885}" type="presOf" srcId="{E976D25E-7973-44C3-9104-55E4119A050F}" destId="{D0646472-62BA-4CB9-9DB4-5D83013065BA}" srcOrd="0" destOrd="2" presId="urn:microsoft.com/office/officeart/2005/8/layout/list1"/>
    <dgm:cxn modelId="{E63E56CC-3030-45CD-B9EE-1A99FAAB7549}" type="presOf" srcId="{0B788A06-4A73-462B-A53A-0B95F93ACAF1}" destId="{20D2DA5D-847D-4E19-9231-311A02FB84C6}" srcOrd="1" destOrd="0" presId="urn:microsoft.com/office/officeart/2005/8/layout/list1"/>
    <dgm:cxn modelId="{FCE7789E-8A45-4550-B0E0-759B3C3D9013}" srcId="{0B788A06-4A73-462B-A53A-0B95F93ACAF1}" destId="{54F2687C-1220-44F3-B728-3719696A3A97}" srcOrd="0" destOrd="0" parTransId="{1F643A56-8A9F-4030-8112-0C8B395178EE}" sibTransId="{08BBF659-6D90-4F3F-9807-A819F2AC7CEA}"/>
    <dgm:cxn modelId="{FE2B9355-BBFA-467E-A678-2400EEA0DC68}" srcId="{4892FB63-EE55-461D-8A2C-B266E283A2EC}" destId="{9F30E89F-17FC-47D5-B8E6-4C4530C7EEDB}" srcOrd="0" destOrd="0" parTransId="{48E922FC-3A82-408A-819C-45E95F983BD8}" sibTransId="{689755B4-11B2-4E2C-92F6-2C82FB1F7AE7}"/>
    <dgm:cxn modelId="{E7E93D05-2718-4AAC-B9B7-9A43C3BCB1D7}" type="presOf" srcId="{46279261-A61E-461D-A806-E37BCC769C93}" destId="{2AFAA306-E4E6-4F62-B2AA-36DC4263BFB6}" srcOrd="1" destOrd="0" presId="urn:microsoft.com/office/officeart/2005/8/layout/list1"/>
    <dgm:cxn modelId="{280597E7-0372-4C75-8FCF-1D3D64B8A018}" type="presOf" srcId="{8847EA5C-F576-4A33-9183-7A000A8D977B}" destId="{4ADDF637-A39F-454D-B303-FD4DE7FD9AE8}" srcOrd="0" destOrd="1" presId="urn:microsoft.com/office/officeart/2005/8/layout/list1"/>
    <dgm:cxn modelId="{E4934B32-7501-4351-8FFF-EFBE2EDF761B}" type="presOf" srcId="{4892FB63-EE55-461D-8A2C-B266E283A2EC}" destId="{4CF3A346-907F-4012-B9B6-C4A378B6012D}" srcOrd="0" destOrd="0" presId="urn:microsoft.com/office/officeart/2005/8/layout/list1"/>
    <dgm:cxn modelId="{05A40D35-3A74-4D77-9C63-554F0886835F}" srcId="{BBB646DB-CF8D-4C4A-A81C-0422835DE8B9}" destId="{91A244C9-971F-4A07-B2B4-F8662862EC21}" srcOrd="3" destOrd="0" parTransId="{E160CE1E-0D72-45EC-AE63-9761A96136D5}" sibTransId="{E5BD8483-4979-46B4-A8E8-AE0F63A87D3C}"/>
    <dgm:cxn modelId="{1C7EBD46-C9BE-42B2-932A-9C56CC694D76}" type="presOf" srcId="{7A1F7D33-C1B3-4DF2-B678-055C721CDF7B}" destId="{D0646472-62BA-4CB9-9DB4-5D83013065BA}" srcOrd="0" destOrd="0" presId="urn:microsoft.com/office/officeart/2005/8/layout/list1"/>
    <dgm:cxn modelId="{172CA553-154F-4907-ADBB-15848A117761}" type="presOf" srcId="{46279261-A61E-461D-A806-E37BCC769C93}" destId="{65BD1C1B-84BC-43EF-A203-03BC183372DB}" srcOrd="0" destOrd="0" presId="urn:microsoft.com/office/officeart/2005/8/layout/list1"/>
    <dgm:cxn modelId="{F0F0986C-65C2-408F-BFDE-E5DD7E2D9A81}" srcId="{46279261-A61E-461D-A806-E37BCC769C93}" destId="{6B3C77E8-AD76-47D5-96D8-0B5F4A0BEE35}" srcOrd="1" destOrd="0" parTransId="{324F4E69-714F-4FED-B03D-0AB67876898F}" sibTransId="{BF24FF19-1B56-4796-9447-216561F2F7C1}"/>
    <dgm:cxn modelId="{C77A1D6A-97A0-4BF0-AA0C-FA5D4F2E1B7E}" type="presOf" srcId="{0446505A-88F5-46B0-B5B0-135E49A3A149}" destId="{F2A0BAEF-92BE-474D-A96F-FA6DDFAB2D72}" srcOrd="0" destOrd="0" presId="urn:microsoft.com/office/officeart/2005/8/layout/list1"/>
    <dgm:cxn modelId="{22636E10-F6DE-4C97-A671-8F984DF8AD92}" srcId="{BBB646DB-CF8D-4C4A-A81C-0422835DE8B9}" destId="{1A0AEC5C-93B8-492E-B816-F4D289D2497D}" srcOrd="1" destOrd="0" parTransId="{1CA33B1F-C127-48C3-AC14-C4D2F615BDAF}" sibTransId="{2421311D-17AA-4AAF-8AD8-B4F229C2BFFA}"/>
    <dgm:cxn modelId="{C2AEFC19-A379-4002-9155-822726632264}" type="presOf" srcId="{BBB646DB-CF8D-4C4A-A81C-0422835DE8B9}" destId="{0C67BC01-F879-405A-951C-4BD8E85B40FA}" srcOrd="0" destOrd="0" presId="urn:microsoft.com/office/officeart/2005/8/layout/list1"/>
    <dgm:cxn modelId="{2D31BC51-BC1F-4A4A-9EA4-0D0B92CDECCD}" type="presOf" srcId="{383FD758-B42D-41B2-ADC2-00D8BB082C5D}" destId="{4ADDF637-A39F-454D-B303-FD4DE7FD9AE8}" srcOrd="0" destOrd="2" presId="urn:microsoft.com/office/officeart/2005/8/layout/list1"/>
    <dgm:cxn modelId="{682E7C83-E4FA-4E6E-9CCD-AC093138F481}" type="presOf" srcId="{EF1102CA-7DA1-4E33-B486-319AD210EE5D}" destId="{5E53725B-14A6-41A2-A502-D91AC2E5A011}" srcOrd="0" destOrd="0" presId="urn:microsoft.com/office/officeart/2005/8/layout/list1"/>
    <dgm:cxn modelId="{70CB4EFB-87CB-492B-86B5-EEDF97C1004F}" type="presOf" srcId="{1A0AEC5C-93B8-492E-B816-F4D289D2497D}" destId="{D0646472-62BA-4CB9-9DB4-5D83013065BA}" srcOrd="0" destOrd="1" presId="urn:microsoft.com/office/officeart/2005/8/layout/list1"/>
    <dgm:cxn modelId="{DB2B5078-70F9-407A-B796-C5CD6AE1D756}" type="presOf" srcId="{BBB646DB-CF8D-4C4A-A81C-0422835DE8B9}" destId="{7E114BEB-0195-47D4-AA93-95C0A804E1A4}" srcOrd="1" destOrd="0" presId="urn:microsoft.com/office/officeart/2005/8/layout/list1"/>
    <dgm:cxn modelId="{E173378D-F8C8-4991-932C-4F9EF0BE3F23}" type="presOf" srcId="{4892FB63-EE55-461D-8A2C-B266E283A2EC}" destId="{C21AC6AF-BA0D-487B-B892-4E3676018314}" srcOrd="1" destOrd="0" presId="urn:microsoft.com/office/officeart/2005/8/layout/list1"/>
    <dgm:cxn modelId="{23A2D15F-21A8-4F80-B522-4A973A28258E}" type="presParOf" srcId="{F2A0BAEF-92BE-474D-A96F-FA6DDFAB2D72}" destId="{9CB5EEB3-8AB3-4C90-89D8-C6087FD48206}" srcOrd="0" destOrd="0" presId="urn:microsoft.com/office/officeart/2005/8/layout/list1"/>
    <dgm:cxn modelId="{12BF45E4-86DE-4EC0-8265-6958A9C223B8}" type="presParOf" srcId="{9CB5EEB3-8AB3-4C90-89D8-C6087FD48206}" destId="{67A16ECA-0BC2-4E93-AFB8-C5B9921BAB93}" srcOrd="0" destOrd="0" presId="urn:microsoft.com/office/officeart/2005/8/layout/list1"/>
    <dgm:cxn modelId="{A5C2FB7B-40D4-4DCD-A560-5DF2D21698C8}" type="presParOf" srcId="{9CB5EEB3-8AB3-4C90-89D8-C6087FD48206}" destId="{20D2DA5D-847D-4E19-9231-311A02FB84C6}" srcOrd="1" destOrd="0" presId="urn:microsoft.com/office/officeart/2005/8/layout/list1"/>
    <dgm:cxn modelId="{CC940F0E-C5DF-47A8-A474-EE5914994552}" type="presParOf" srcId="{F2A0BAEF-92BE-474D-A96F-FA6DDFAB2D72}" destId="{9F9C7173-F188-4F86-A218-83F37076B926}" srcOrd="1" destOrd="0" presId="urn:microsoft.com/office/officeart/2005/8/layout/list1"/>
    <dgm:cxn modelId="{9D2B1B1A-29AC-4C8D-8892-9A99B4CC57AD}" type="presParOf" srcId="{F2A0BAEF-92BE-474D-A96F-FA6DDFAB2D72}" destId="{4ADDF637-A39F-454D-B303-FD4DE7FD9AE8}" srcOrd="2" destOrd="0" presId="urn:microsoft.com/office/officeart/2005/8/layout/list1"/>
    <dgm:cxn modelId="{C20E31CA-F247-4DE4-B34F-02CFC0DD9989}" type="presParOf" srcId="{F2A0BAEF-92BE-474D-A96F-FA6DDFAB2D72}" destId="{B2D5EC6C-5B05-42C4-9A2D-B25AD27AAA62}" srcOrd="3" destOrd="0" presId="urn:microsoft.com/office/officeart/2005/8/layout/list1"/>
    <dgm:cxn modelId="{84D9BE31-DA5F-4335-9D0B-46E6745309E3}" type="presParOf" srcId="{F2A0BAEF-92BE-474D-A96F-FA6DDFAB2D72}" destId="{BA5D6245-1141-4492-BD75-B74695487407}" srcOrd="4" destOrd="0" presId="urn:microsoft.com/office/officeart/2005/8/layout/list1"/>
    <dgm:cxn modelId="{C5096213-2D20-430C-8976-9A37438C1CF2}" type="presParOf" srcId="{BA5D6245-1141-4492-BD75-B74695487407}" destId="{0C67BC01-F879-405A-951C-4BD8E85B40FA}" srcOrd="0" destOrd="0" presId="urn:microsoft.com/office/officeart/2005/8/layout/list1"/>
    <dgm:cxn modelId="{D541378D-36E5-43A6-B6B4-DEC8E9F50447}" type="presParOf" srcId="{BA5D6245-1141-4492-BD75-B74695487407}" destId="{7E114BEB-0195-47D4-AA93-95C0A804E1A4}" srcOrd="1" destOrd="0" presId="urn:microsoft.com/office/officeart/2005/8/layout/list1"/>
    <dgm:cxn modelId="{DE7026AB-9023-4F59-ACCB-E144C5DF834C}" type="presParOf" srcId="{F2A0BAEF-92BE-474D-A96F-FA6DDFAB2D72}" destId="{6E26B31E-427E-4488-B2B9-239D196DF12C}" srcOrd="5" destOrd="0" presId="urn:microsoft.com/office/officeart/2005/8/layout/list1"/>
    <dgm:cxn modelId="{CE42F7CC-E40E-425B-B916-E61CDBE1B4BB}" type="presParOf" srcId="{F2A0BAEF-92BE-474D-A96F-FA6DDFAB2D72}" destId="{D0646472-62BA-4CB9-9DB4-5D83013065BA}" srcOrd="6" destOrd="0" presId="urn:microsoft.com/office/officeart/2005/8/layout/list1"/>
    <dgm:cxn modelId="{CDC94E6F-F67D-46C7-99AD-FE0E548EFB46}" type="presParOf" srcId="{F2A0BAEF-92BE-474D-A96F-FA6DDFAB2D72}" destId="{E6B8C6E4-AB3B-4162-B166-324A5EC37349}" srcOrd="7" destOrd="0" presId="urn:microsoft.com/office/officeart/2005/8/layout/list1"/>
    <dgm:cxn modelId="{AFB53325-9DE8-446F-9E2B-F4E5DE2FCC21}" type="presParOf" srcId="{F2A0BAEF-92BE-474D-A96F-FA6DDFAB2D72}" destId="{5D949D84-F3CE-4198-8A42-EF5D2AC35167}" srcOrd="8" destOrd="0" presId="urn:microsoft.com/office/officeart/2005/8/layout/list1"/>
    <dgm:cxn modelId="{A8D73F08-FCDD-4157-90E9-66C9C842001A}" type="presParOf" srcId="{5D949D84-F3CE-4198-8A42-EF5D2AC35167}" destId="{65BD1C1B-84BC-43EF-A203-03BC183372DB}" srcOrd="0" destOrd="0" presId="urn:microsoft.com/office/officeart/2005/8/layout/list1"/>
    <dgm:cxn modelId="{89F03202-C4B0-4B32-98CC-336C5164C350}" type="presParOf" srcId="{5D949D84-F3CE-4198-8A42-EF5D2AC35167}" destId="{2AFAA306-E4E6-4F62-B2AA-36DC4263BFB6}" srcOrd="1" destOrd="0" presId="urn:microsoft.com/office/officeart/2005/8/layout/list1"/>
    <dgm:cxn modelId="{5511F5EC-1514-4B37-8A93-C43BB31F8FE6}" type="presParOf" srcId="{F2A0BAEF-92BE-474D-A96F-FA6DDFAB2D72}" destId="{46C3C9E4-9E10-4304-A5BD-C805C855F671}" srcOrd="9" destOrd="0" presId="urn:microsoft.com/office/officeart/2005/8/layout/list1"/>
    <dgm:cxn modelId="{65DC6939-5DBB-4EB8-A4D5-AD94B8FF6954}" type="presParOf" srcId="{F2A0BAEF-92BE-474D-A96F-FA6DDFAB2D72}" destId="{5E53725B-14A6-41A2-A502-D91AC2E5A011}" srcOrd="10" destOrd="0" presId="urn:microsoft.com/office/officeart/2005/8/layout/list1"/>
    <dgm:cxn modelId="{68BAF237-A720-4D36-9724-20C6E0C75035}" type="presParOf" srcId="{F2A0BAEF-92BE-474D-A96F-FA6DDFAB2D72}" destId="{28DCBEC0-1109-41D9-A06E-E6AD47C5CA01}" srcOrd="11" destOrd="0" presId="urn:microsoft.com/office/officeart/2005/8/layout/list1"/>
    <dgm:cxn modelId="{385433F1-130C-45FF-BB71-131F37632EE4}" type="presParOf" srcId="{F2A0BAEF-92BE-474D-A96F-FA6DDFAB2D72}" destId="{B6CD2E14-9E85-47CF-987E-A47370612368}" srcOrd="12" destOrd="0" presId="urn:microsoft.com/office/officeart/2005/8/layout/list1"/>
    <dgm:cxn modelId="{A0D19693-366F-4DF8-AE08-11B5D657114C}" type="presParOf" srcId="{B6CD2E14-9E85-47CF-987E-A47370612368}" destId="{4CF3A346-907F-4012-B9B6-C4A378B6012D}" srcOrd="0" destOrd="0" presId="urn:microsoft.com/office/officeart/2005/8/layout/list1"/>
    <dgm:cxn modelId="{8B472C83-7F02-4D72-893B-C396B4F5D159}" type="presParOf" srcId="{B6CD2E14-9E85-47CF-987E-A47370612368}" destId="{C21AC6AF-BA0D-487B-B892-4E3676018314}" srcOrd="1" destOrd="0" presId="urn:microsoft.com/office/officeart/2005/8/layout/list1"/>
    <dgm:cxn modelId="{B40AD4F4-C1AC-4019-AC7F-E5792E2AFBB8}" type="presParOf" srcId="{F2A0BAEF-92BE-474D-A96F-FA6DDFAB2D72}" destId="{051807F5-CF5E-4BD0-A5AC-1F08261D0509}" srcOrd="13" destOrd="0" presId="urn:microsoft.com/office/officeart/2005/8/layout/list1"/>
    <dgm:cxn modelId="{0F2058A6-B5C1-4D07-87E2-277022029D10}" type="presParOf" srcId="{F2A0BAEF-92BE-474D-A96F-FA6DDFAB2D72}" destId="{DD9FC544-CACD-495E-A776-BB7663947F74}" srcOrd="14" destOrd="0" presId="urn:microsoft.com/office/officeart/2005/8/layout/list1"/>
  </dgm:cxnLst>
  <dgm:bg>
    <a:gradFill>
      <a:gsLst>
        <a:gs pos="0">
          <a:srgbClr val="00B0F0"/>
        </a:gs>
        <a:gs pos="30000">
          <a:srgbClr val="00B0F0"/>
        </a:gs>
        <a:gs pos="64999">
          <a:srgbClr val="FFC000"/>
        </a:gs>
        <a:gs pos="89999">
          <a:srgbClr val="FF0000"/>
        </a:gs>
        <a:gs pos="100000">
          <a:srgbClr val="FF8200"/>
        </a:gs>
      </a:gsLst>
      <a:lin ang="5400000" scaled="0"/>
    </a:gradFill>
  </dgm:bg>
  <dgm:whole>
    <a:ln>
      <a:solidFill>
        <a:srgbClr val="00B0F0"/>
      </a:solidFill>
    </a:ln>
  </dgm:whole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CC492E9-11E2-4737-94EE-9A3C85BD853E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B5A86779-A85F-4A59-9985-6D9DF5834B33}">
      <dgm:prSet phldrT="[Texte]"/>
      <dgm:spPr>
        <a:solidFill>
          <a:srgbClr val="66FFFF"/>
        </a:solidFill>
      </dgm:spPr>
      <dgm:t>
        <a:bodyPr/>
        <a:lstStyle/>
        <a:p>
          <a:r>
            <a:rPr lang="fr-FR" dirty="0" smtClean="0">
              <a:solidFill>
                <a:srgbClr val="002060"/>
              </a:solidFill>
            </a:rPr>
            <a:t>Formation permanente</a:t>
          </a:r>
          <a:endParaRPr lang="fr-FR" dirty="0">
            <a:solidFill>
              <a:srgbClr val="002060"/>
            </a:solidFill>
          </a:endParaRPr>
        </a:p>
      </dgm:t>
    </dgm:pt>
    <dgm:pt modelId="{5A5F4D63-9A6C-427E-9DF7-F17A76FAF0B6}" type="parTrans" cxnId="{D97873AC-6B18-4ABE-A065-DB2335A05C65}">
      <dgm:prSet/>
      <dgm:spPr/>
      <dgm:t>
        <a:bodyPr/>
        <a:lstStyle/>
        <a:p>
          <a:endParaRPr lang="fr-FR"/>
        </a:p>
      </dgm:t>
    </dgm:pt>
    <dgm:pt modelId="{1A300A9B-41E7-4A74-859C-1D8334340907}" type="sibTrans" cxnId="{D97873AC-6B18-4ABE-A065-DB2335A05C65}">
      <dgm:prSet/>
      <dgm:spPr/>
      <dgm:t>
        <a:bodyPr/>
        <a:lstStyle/>
        <a:p>
          <a:endParaRPr lang="fr-FR"/>
        </a:p>
      </dgm:t>
    </dgm:pt>
    <dgm:pt modelId="{328FEA16-7FDD-49F8-9C53-DB193568C5C2}">
      <dgm:prSet phldrT="[Texte]"/>
      <dgm:spPr>
        <a:solidFill>
          <a:srgbClr val="66FFFF"/>
        </a:solidFill>
      </dgm:spPr>
      <dgm:t>
        <a:bodyPr/>
        <a:lstStyle/>
        <a:p>
          <a:r>
            <a:rPr lang="fr-FR" dirty="0" smtClean="0">
              <a:solidFill>
                <a:srgbClr val="002060"/>
              </a:solidFill>
            </a:rPr>
            <a:t>Les marraines (chaque nouvel adhérent est présenté à une </a:t>
          </a:r>
          <a:r>
            <a:rPr lang="fr-FR" dirty="0" err="1" smtClean="0">
              <a:solidFill>
                <a:srgbClr val="002060"/>
              </a:solidFill>
            </a:rPr>
            <a:t>Rand’eauneuse</a:t>
          </a:r>
          <a:r>
            <a:rPr lang="fr-FR" dirty="0" smtClean="0">
              <a:solidFill>
                <a:srgbClr val="002060"/>
              </a:solidFill>
            </a:rPr>
            <a:t> confirmée qui l’initiera aux secrets de la pratique (appels aux volontaires)</a:t>
          </a:r>
          <a:endParaRPr lang="fr-FR" dirty="0">
            <a:solidFill>
              <a:srgbClr val="002060"/>
            </a:solidFill>
          </a:endParaRPr>
        </a:p>
      </dgm:t>
    </dgm:pt>
    <dgm:pt modelId="{30C1BEAE-B5FD-4E20-B551-F8E66642310E}" type="parTrans" cxnId="{E34DDF1B-459B-484D-9CA7-7270CE4838E5}">
      <dgm:prSet/>
      <dgm:spPr/>
      <dgm:t>
        <a:bodyPr/>
        <a:lstStyle/>
        <a:p>
          <a:endParaRPr lang="fr-FR"/>
        </a:p>
      </dgm:t>
    </dgm:pt>
    <dgm:pt modelId="{2058F65F-3FDA-4BA4-A53C-54F61D2AFD4B}" type="sibTrans" cxnId="{E34DDF1B-459B-484D-9CA7-7270CE4838E5}">
      <dgm:prSet/>
      <dgm:spPr/>
      <dgm:t>
        <a:bodyPr/>
        <a:lstStyle/>
        <a:p>
          <a:endParaRPr lang="fr-FR"/>
        </a:p>
      </dgm:t>
    </dgm:pt>
    <dgm:pt modelId="{F0BBE17A-32CB-4EE7-960D-C424EC7D1E28}">
      <dgm:prSet phldrT="[Texte]"/>
      <dgm:spPr>
        <a:solidFill>
          <a:srgbClr val="66FFFF"/>
        </a:solidFill>
      </dgm:spPr>
      <dgm:t>
        <a:bodyPr/>
        <a:lstStyle/>
        <a:p>
          <a:r>
            <a:rPr lang="fr-FR" dirty="0" smtClean="0">
              <a:solidFill>
                <a:srgbClr val="002060"/>
              </a:solidFill>
            </a:rPr>
            <a:t> Tests ponctuels et aléatoires des auto évaluations  ou niveaux par les directeurs de sortie.</a:t>
          </a:r>
          <a:endParaRPr lang="fr-FR" dirty="0">
            <a:solidFill>
              <a:srgbClr val="002060"/>
            </a:solidFill>
          </a:endParaRPr>
        </a:p>
      </dgm:t>
    </dgm:pt>
    <dgm:pt modelId="{BAFFC56A-460E-4889-BB05-B9E7D0002AA5}" type="parTrans" cxnId="{D922AA46-5E2E-4946-8BD5-E0C1B1502297}">
      <dgm:prSet/>
      <dgm:spPr/>
      <dgm:t>
        <a:bodyPr/>
        <a:lstStyle/>
        <a:p>
          <a:endParaRPr lang="fr-FR"/>
        </a:p>
      </dgm:t>
    </dgm:pt>
    <dgm:pt modelId="{E65D5716-0FDD-4CDE-A5C9-C4C20FFE3885}" type="sibTrans" cxnId="{D922AA46-5E2E-4946-8BD5-E0C1B1502297}">
      <dgm:prSet/>
      <dgm:spPr/>
      <dgm:t>
        <a:bodyPr/>
        <a:lstStyle/>
        <a:p>
          <a:endParaRPr lang="fr-FR"/>
        </a:p>
      </dgm:t>
    </dgm:pt>
    <dgm:pt modelId="{858972D5-5723-4363-98D3-9D080EEB6E90}">
      <dgm:prSet phldrT="[Texte]"/>
      <dgm:spPr>
        <a:solidFill>
          <a:srgbClr val="66FFFF"/>
        </a:solidFill>
      </dgm:spPr>
      <dgm:t>
        <a:bodyPr/>
        <a:lstStyle/>
        <a:p>
          <a:r>
            <a:rPr lang="fr-FR" dirty="0" smtClean="0">
              <a:solidFill>
                <a:srgbClr val="002060"/>
              </a:solidFill>
            </a:rPr>
            <a:t>Rendez-vous piscine</a:t>
          </a:r>
          <a:endParaRPr lang="fr-FR" dirty="0">
            <a:solidFill>
              <a:srgbClr val="002060"/>
            </a:solidFill>
          </a:endParaRPr>
        </a:p>
      </dgm:t>
    </dgm:pt>
    <dgm:pt modelId="{E0132A85-BF7D-4CB1-92E3-F24C0DBF639B}" type="parTrans" cxnId="{F33A42D8-1FBB-4722-AE47-9B691B5E2839}">
      <dgm:prSet/>
      <dgm:spPr/>
      <dgm:t>
        <a:bodyPr/>
        <a:lstStyle/>
        <a:p>
          <a:endParaRPr lang="fr-FR"/>
        </a:p>
      </dgm:t>
    </dgm:pt>
    <dgm:pt modelId="{3448FE97-45E8-4BD1-9CD9-691DE058E46C}" type="sibTrans" cxnId="{F33A42D8-1FBB-4722-AE47-9B691B5E2839}">
      <dgm:prSet/>
      <dgm:spPr/>
      <dgm:t>
        <a:bodyPr/>
        <a:lstStyle/>
        <a:p>
          <a:endParaRPr lang="fr-FR"/>
        </a:p>
      </dgm:t>
    </dgm:pt>
    <dgm:pt modelId="{1BDF0FC5-87A4-4F38-9F82-85411CA19940}">
      <dgm:prSet phldrT="[Texte]"/>
      <dgm:spPr>
        <a:solidFill>
          <a:srgbClr val="66FFFF"/>
        </a:solidFill>
      </dgm:spPr>
      <dgm:t>
        <a:bodyPr/>
        <a:lstStyle/>
        <a:p>
          <a:r>
            <a:rPr lang="fr-FR" dirty="0" smtClean="0">
              <a:solidFill>
                <a:srgbClr val="002060"/>
              </a:solidFill>
            </a:rPr>
            <a:t>Un samedi par mois</a:t>
          </a:r>
          <a:endParaRPr lang="fr-FR" dirty="0">
            <a:solidFill>
              <a:srgbClr val="002060"/>
            </a:solidFill>
          </a:endParaRPr>
        </a:p>
      </dgm:t>
    </dgm:pt>
    <dgm:pt modelId="{F0F80D31-7413-4AD3-89CF-5F8220340E94}" type="parTrans" cxnId="{0CEC5BB4-9737-4E25-A128-08ACA3DCC8A0}">
      <dgm:prSet/>
      <dgm:spPr/>
      <dgm:t>
        <a:bodyPr/>
        <a:lstStyle/>
        <a:p>
          <a:endParaRPr lang="fr-FR"/>
        </a:p>
      </dgm:t>
    </dgm:pt>
    <dgm:pt modelId="{354948D0-2EC0-4EF4-95EA-57AC488C9D7A}" type="sibTrans" cxnId="{0CEC5BB4-9737-4E25-A128-08ACA3DCC8A0}">
      <dgm:prSet/>
      <dgm:spPr/>
      <dgm:t>
        <a:bodyPr/>
        <a:lstStyle/>
        <a:p>
          <a:endParaRPr lang="fr-FR"/>
        </a:p>
      </dgm:t>
    </dgm:pt>
    <dgm:pt modelId="{24646380-FD58-4BB9-8DB6-CCC79905BFB2}">
      <dgm:prSet phldrT="[Texte]"/>
      <dgm:spPr>
        <a:solidFill>
          <a:srgbClr val="66FFFF"/>
        </a:solidFill>
      </dgm:spPr>
      <dgm:t>
        <a:bodyPr/>
        <a:lstStyle/>
        <a:p>
          <a:r>
            <a:rPr lang="fr-FR" dirty="0" smtClean="0">
              <a:solidFill>
                <a:srgbClr val="002060"/>
              </a:solidFill>
            </a:rPr>
            <a:t>Découvertes</a:t>
          </a:r>
          <a:endParaRPr lang="fr-FR" dirty="0">
            <a:solidFill>
              <a:srgbClr val="002060"/>
            </a:solidFill>
          </a:endParaRPr>
        </a:p>
      </dgm:t>
    </dgm:pt>
    <dgm:pt modelId="{42F056A1-66AE-4FCE-AA6B-9C34201A6E7C}" type="parTrans" cxnId="{F41863C6-CBC2-4128-9139-A10754649406}">
      <dgm:prSet/>
      <dgm:spPr/>
      <dgm:t>
        <a:bodyPr/>
        <a:lstStyle/>
        <a:p>
          <a:endParaRPr lang="fr-FR"/>
        </a:p>
      </dgm:t>
    </dgm:pt>
    <dgm:pt modelId="{67B01493-01CF-4E8D-9544-53B7F0DC4924}" type="sibTrans" cxnId="{F41863C6-CBC2-4128-9139-A10754649406}">
      <dgm:prSet/>
      <dgm:spPr/>
      <dgm:t>
        <a:bodyPr/>
        <a:lstStyle/>
        <a:p>
          <a:endParaRPr lang="fr-FR"/>
        </a:p>
      </dgm:t>
    </dgm:pt>
    <dgm:pt modelId="{23D82B13-70AC-430F-9F1F-3C6818D13064}">
      <dgm:prSet phldrT="[Texte]"/>
      <dgm:spPr>
        <a:solidFill>
          <a:srgbClr val="66FFFF"/>
        </a:solidFill>
      </dgm:spPr>
      <dgm:t>
        <a:bodyPr/>
        <a:lstStyle/>
        <a:p>
          <a:r>
            <a:rPr lang="fr-FR" dirty="0" smtClean="0">
              <a:solidFill>
                <a:srgbClr val="002060"/>
              </a:solidFill>
            </a:rPr>
            <a:t> Baptêmes d’apnée. </a:t>
          </a:r>
          <a:endParaRPr lang="fr-FR" dirty="0">
            <a:solidFill>
              <a:srgbClr val="002060"/>
            </a:solidFill>
          </a:endParaRPr>
        </a:p>
      </dgm:t>
    </dgm:pt>
    <dgm:pt modelId="{999F0809-9728-48DE-8D65-CED2E9C4CF08}" type="parTrans" cxnId="{45F4A1B7-F74A-4D0C-92E4-8E2FF6133061}">
      <dgm:prSet/>
      <dgm:spPr/>
      <dgm:t>
        <a:bodyPr/>
        <a:lstStyle/>
        <a:p>
          <a:endParaRPr lang="fr-FR"/>
        </a:p>
      </dgm:t>
    </dgm:pt>
    <dgm:pt modelId="{49EB0176-F0CB-49D5-959A-CF20215CA5FB}" type="sibTrans" cxnId="{45F4A1B7-F74A-4D0C-92E4-8E2FF6133061}">
      <dgm:prSet/>
      <dgm:spPr/>
      <dgm:t>
        <a:bodyPr/>
        <a:lstStyle/>
        <a:p>
          <a:endParaRPr lang="fr-FR"/>
        </a:p>
      </dgm:t>
    </dgm:pt>
    <dgm:pt modelId="{1D469096-6B0A-4A33-BB11-F18D020A48BA}">
      <dgm:prSet phldrT="[Texte]"/>
      <dgm:spPr>
        <a:solidFill>
          <a:srgbClr val="66FFFF"/>
        </a:solidFill>
      </dgm:spPr>
      <dgm:t>
        <a:bodyPr/>
        <a:lstStyle/>
        <a:p>
          <a:r>
            <a:rPr lang="fr-FR" dirty="0" smtClean="0">
              <a:solidFill>
                <a:srgbClr val="002060"/>
              </a:solidFill>
            </a:rPr>
            <a:t> Baptêmes plongée sous-marine.</a:t>
          </a:r>
          <a:endParaRPr lang="fr-FR" dirty="0">
            <a:solidFill>
              <a:srgbClr val="002060"/>
            </a:solidFill>
          </a:endParaRPr>
        </a:p>
      </dgm:t>
    </dgm:pt>
    <dgm:pt modelId="{0AE6B14F-9AE7-48A4-BEB4-DAE5217CF216}" type="parTrans" cxnId="{129671B2-661D-4C56-8397-BB954A03BDD6}">
      <dgm:prSet/>
      <dgm:spPr/>
      <dgm:t>
        <a:bodyPr/>
        <a:lstStyle/>
        <a:p>
          <a:endParaRPr lang="fr-FR"/>
        </a:p>
      </dgm:t>
    </dgm:pt>
    <dgm:pt modelId="{F259EFF7-490D-4BC5-BD54-B634E6D07522}" type="sibTrans" cxnId="{129671B2-661D-4C56-8397-BB954A03BDD6}">
      <dgm:prSet/>
      <dgm:spPr/>
      <dgm:t>
        <a:bodyPr/>
        <a:lstStyle/>
        <a:p>
          <a:endParaRPr lang="fr-FR"/>
        </a:p>
      </dgm:t>
    </dgm:pt>
    <dgm:pt modelId="{3211984D-2CC7-4F1B-ADE0-81E802BFE07E}">
      <dgm:prSet phldrT="[Texte]"/>
      <dgm:spPr>
        <a:solidFill>
          <a:srgbClr val="66FFFF"/>
        </a:solidFill>
      </dgm:spPr>
      <dgm:t>
        <a:bodyPr/>
        <a:lstStyle/>
        <a:p>
          <a:r>
            <a:rPr lang="fr-FR" dirty="0" smtClean="0">
              <a:solidFill>
                <a:srgbClr val="002060"/>
              </a:solidFill>
            </a:rPr>
            <a:t>Temps forts</a:t>
          </a:r>
          <a:endParaRPr lang="fr-FR" dirty="0">
            <a:solidFill>
              <a:srgbClr val="002060"/>
            </a:solidFill>
          </a:endParaRPr>
        </a:p>
      </dgm:t>
    </dgm:pt>
    <dgm:pt modelId="{EB102294-0D69-497B-85D4-C73A64DD12B3}" type="parTrans" cxnId="{2DB6428E-B7FD-4A92-A845-DA894F9552EA}">
      <dgm:prSet/>
      <dgm:spPr/>
      <dgm:t>
        <a:bodyPr/>
        <a:lstStyle/>
        <a:p>
          <a:endParaRPr lang="fr-FR"/>
        </a:p>
      </dgm:t>
    </dgm:pt>
    <dgm:pt modelId="{AB4C7C41-31D4-4452-9444-99ADD7111275}" type="sibTrans" cxnId="{2DB6428E-B7FD-4A92-A845-DA894F9552EA}">
      <dgm:prSet/>
      <dgm:spPr/>
      <dgm:t>
        <a:bodyPr/>
        <a:lstStyle/>
        <a:p>
          <a:endParaRPr lang="fr-FR"/>
        </a:p>
      </dgm:t>
    </dgm:pt>
    <dgm:pt modelId="{8779AF9D-DC3A-4931-B6D4-67A5365C59C4}">
      <dgm:prSet phldrT="[Texte]"/>
      <dgm:spPr>
        <a:solidFill>
          <a:srgbClr val="66FFFF"/>
        </a:solidFill>
      </dgm:spPr>
      <dgm:t>
        <a:bodyPr/>
        <a:lstStyle/>
        <a:p>
          <a:r>
            <a:rPr lang="fr-FR" dirty="0" smtClean="0">
              <a:solidFill>
                <a:srgbClr val="002060"/>
              </a:solidFill>
            </a:rPr>
            <a:t>Validation des niveaux. (</a:t>
          </a:r>
          <a:r>
            <a:rPr lang="fr-FR" dirty="0" err="1" smtClean="0">
              <a:solidFill>
                <a:srgbClr val="002060"/>
              </a:solidFill>
            </a:rPr>
            <a:t>aquaphilie</a:t>
          </a:r>
          <a:r>
            <a:rPr lang="fr-FR" dirty="0" smtClean="0">
              <a:solidFill>
                <a:srgbClr val="002060"/>
              </a:solidFill>
            </a:rPr>
            <a:t>, autonomes, nages)</a:t>
          </a:r>
          <a:endParaRPr lang="fr-FR" dirty="0">
            <a:solidFill>
              <a:srgbClr val="002060"/>
            </a:solidFill>
          </a:endParaRPr>
        </a:p>
      </dgm:t>
    </dgm:pt>
    <dgm:pt modelId="{3C0C57A8-A2EF-48C8-89B8-A979C23D0EF5}" type="parTrans" cxnId="{AD3372A5-EE2E-4F9B-9F3A-745E69364012}">
      <dgm:prSet/>
      <dgm:spPr/>
      <dgm:t>
        <a:bodyPr/>
        <a:lstStyle/>
        <a:p>
          <a:endParaRPr lang="fr-FR"/>
        </a:p>
      </dgm:t>
    </dgm:pt>
    <dgm:pt modelId="{4AC10D39-FEF5-4052-AB61-32A1D16F5062}" type="sibTrans" cxnId="{AD3372A5-EE2E-4F9B-9F3A-745E69364012}">
      <dgm:prSet/>
      <dgm:spPr/>
      <dgm:t>
        <a:bodyPr/>
        <a:lstStyle/>
        <a:p>
          <a:endParaRPr lang="fr-FR"/>
        </a:p>
      </dgm:t>
    </dgm:pt>
    <dgm:pt modelId="{A8024F65-DE8B-4976-928D-BA3375DE68E2}">
      <dgm:prSet phldrT="[Texte]"/>
      <dgm:spPr>
        <a:solidFill>
          <a:srgbClr val="66FFFF"/>
        </a:solidFill>
      </dgm:spPr>
      <dgm:t>
        <a:bodyPr/>
        <a:lstStyle/>
        <a:p>
          <a:r>
            <a:rPr lang="fr-FR" dirty="0" smtClean="0">
              <a:solidFill>
                <a:srgbClr val="002060"/>
              </a:solidFill>
            </a:rPr>
            <a:t> Projet 2013 /2014 perfectionnement natation, nage à palmes, apnée, sauvetage.</a:t>
          </a:r>
          <a:endParaRPr lang="fr-FR" dirty="0">
            <a:solidFill>
              <a:srgbClr val="002060"/>
            </a:solidFill>
          </a:endParaRPr>
        </a:p>
      </dgm:t>
    </dgm:pt>
    <dgm:pt modelId="{933080A2-6A67-4E92-96CF-9E689ECCE41B}" type="parTrans" cxnId="{D7905F55-5619-469E-BFD7-A977E50034EE}">
      <dgm:prSet/>
      <dgm:spPr/>
      <dgm:t>
        <a:bodyPr/>
        <a:lstStyle/>
        <a:p>
          <a:endParaRPr lang="fr-FR"/>
        </a:p>
      </dgm:t>
    </dgm:pt>
    <dgm:pt modelId="{D8D77DCA-29AA-40EB-9CBE-419E76B051F1}" type="sibTrans" cxnId="{D7905F55-5619-469E-BFD7-A977E50034EE}">
      <dgm:prSet/>
      <dgm:spPr/>
      <dgm:t>
        <a:bodyPr/>
        <a:lstStyle/>
        <a:p>
          <a:endParaRPr lang="fr-FR"/>
        </a:p>
      </dgm:t>
    </dgm:pt>
    <dgm:pt modelId="{E2CFB474-BA32-4183-9FAF-7E9E35A9719C}">
      <dgm:prSet phldrT="[Texte]"/>
      <dgm:spPr>
        <a:solidFill>
          <a:srgbClr val="66FFFF"/>
        </a:solidFill>
      </dgm:spPr>
      <dgm:t>
        <a:bodyPr/>
        <a:lstStyle/>
        <a:p>
          <a:endParaRPr lang="fr-FR" dirty="0">
            <a:solidFill>
              <a:srgbClr val="002060"/>
            </a:solidFill>
          </a:endParaRPr>
        </a:p>
      </dgm:t>
    </dgm:pt>
    <dgm:pt modelId="{200B3BBC-98D5-4BAE-9B7C-FB8C8BFBF37D}" type="parTrans" cxnId="{ED886C85-F40E-4A85-AAD9-26519EFA1A72}">
      <dgm:prSet/>
      <dgm:spPr/>
      <dgm:t>
        <a:bodyPr/>
        <a:lstStyle/>
        <a:p>
          <a:endParaRPr lang="fr-FR"/>
        </a:p>
      </dgm:t>
    </dgm:pt>
    <dgm:pt modelId="{B3E39701-C694-481D-B926-3EC6B2170364}" type="sibTrans" cxnId="{ED886C85-F40E-4A85-AAD9-26519EFA1A72}">
      <dgm:prSet/>
      <dgm:spPr/>
      <dgm:t>
        <a:bodyPr/>
        <a:lstStyle/>
        <a:p>
          <a:endParaRPr lang="fr-FR"/>
        </a:p>
      </dgm:t>
    </dgm:pt>
    <dgm:pt modelId="{F6C379F3-826C-4BE8-9F7A-24CFBB515BD6}">
      <dgm:prSet phldrT="[Texte]"/>
      <dgm:spPr>
        <a:solidFill>
          <a:srgbClr val="66FFFF"/>
        </a:solidFill>
      </dgm:spPr>
      <dgm:t>
        <a:bodyPr/>
        <a:lstStyle/>
        <a:p>
          <a:endParaRPr lang="fr-FR" dirty="0">
            <a:solidFill>
              <a:srgbClr val="002060"/>
            </a:solidFill>
          </a:endParaRPr>
        </a:p>
      </dgm:t>
    </dgm:pt>
    <dgm:pt modelId="{CC39D87B-ACC0-4F73-A88E-2FE58C49A915}" type="parTrans" cxnId="{DFB207B8-719F-4C35-AFE5-E6AD5C1DBFD5}">
      <dgm:prSet/>
      <dgm:spPr/>
      <dgm:t>
        <a:bodyPr/>
        <a:lstStyle/>
        <a:p>
          <a:endParaRPr lang="fr-FR"/>
        </a:p>
      </dgm:t>
    </dgm:pt>
    <dgm:pt modelId="{1272800C-FC02-44A6-AF26-4A8EF822B712}" type="sibTrans" cxnId="{DFB207B8-719F-4C35-AFE5-E6AD5C1DBFD5}">
      <dgm:prSet/>
      <dgm:spPr/>
      <dgm:t>
        <a:bodyPr/>
        <a:lstStyle/>
        <a:p>
          <a:endParaRPr lang="fr-FR"/>
        </a:p>
      </dgm:t>
    </dgm:pt>
    <dgm:pt modelId="{F91CCD1A-2215-4B32-9CC2-47680774063C}">
      <dgm:prSet phldrT="[Texte]"/>
      <dgm:spPr>
        <a:solidFill>
          <a:srgbClr val="66FFFF"/>
        </a:solidFill>
      </dgm:spPr>
      <dgm:t>
        <a:bodyPr/>
        <a:lstStyle/>
        <a:p>
          <a:endParaRPr lang="fr-FR" dirty="0">
            <a:solidFill>
              <a:srgbClr val="002060"/>
            </a:solidFill>
          </a:endParaRPr>
        </a:p>
      </dgm:t>
    </dgm:pt>
    <dgm:pt modelId="{A1E6B5E0-6F5A-44A1-91A1-858CF14BE424}" type="parTrans" cxnId="{A774F931-740D-4C49-933E-1D03D38B4DF5}">
      <dgm:prSet/>
      <dgm:spPr/>
      <dgm:t>
        <a:bodyPr/>
        <a:lstStyle/>
        <a:p>
          <a:endParaRPr lang="fr-FR"/>
        </a:p>
      </dgm:t>
    </dgm:pt>
    <dgm:pt modelId="{1667C3A7-04CA-4926-AF9B-FE01E0068907}" type="sibTrans" cxnId="{A774F931-740D-4C49-933E-1D03D38B4DF5}">
      <dgm:prSet/>
      <dgm:spPr/>
      <dgm:t>
        <a:bodyPr/>
        <a:lstStyle/>
        <a:p>
          <a:endParaRPr lang="fr-FR"/>
        </a:p>
      </dgm:t>
    </dgm:pt>
    <dgm:pt modelId="{C1030336-01E9-44CD-BA11-8BB83AFAEC58}">
      <dgm:prSet phldrT="[Texte]"/>
      <dgm:spPr>
        <a:solidFill>
          <a:srgbClr val="66FFFF"/>
        </a:solidFill>
      </dgm:spPr>
      <dgm:t>
        <a:bodyPr/>
        <a:lstStyle/>
        <a:p>
          <a:r>
            <a:rPr lang="fr-FR" dirty="0" smtClean="0">
              <a:solidFill>
                <a:srgbClr val="002060"/>
              </a:solidFill>
            </a:rPr>
            <a:t>Yoga</a:t>
          </a:r>
          <a:endParaRPr lang="fr-FR" dirty="0">
            <a:solidFill>
              <a:srgbClr val="002060"/>
            </a:solidFill>
          </a:endParaRPr>
        </a:p>
      </dgm:t>
    </dgm:pt>
    <dgm:pt modelId="{C81F273B-B9E3-4BA3-A2EB-189C406FB89E}" type="parTrans" cxnId="{04507804-D2D2-40A1-B4B0-6EBEB1A3AF30}">
      <dgm:prSet/>
      <dgm:spPr/>
      <dgm:t>
        <a:bodyPr/>
        <a:lstStyle/>
        <a:p>
          <a:endParaRPr lang="fr-FR"/>
        </a:p>
      </dgm:t>
    </dgm:pt>
    <dgm:pt modelId="{B64F2718-8FAA-434B-B017-4CAEA5B9046F}" type="sibTrans" cxnId="{04507804-D2D2-40A1-B4B0-6EBEB1A3AF30}">
      <dgm:prSet/>
      <dgm:spPr/>
      <dgm:t>
        <a:bodyPr/>
        <a:lstStyle/>
        <a:p>
          <a:endParaRPr lang="fr-FR"/>
        </a:p>
      </dgm:t>
    </dgm:pt>
    <dgm:pt modelId="{52580584-1A8F-4C76-95BA-1884F46F4BBF}">
      <dgm:prSet phldrT="[Texte]"/>
      <dgm:spPr>
        <a:solidFill>
          <a:srgbClr val="66FFFF"/>
        </a:solidFill>
      </dgm:spPr>
      <dgm:t>
        <a:bodyPr/>
        <a:lstStyle/>
        <a:p>
          <a:r>
            <a:rPr lang="fr-FR" dirty="0" smtClean="0">
              <a:solidFill>
                <a:srgbClr val="002060"/>
              </a:solidFill>
            </a:rPr>
            <a:t>Arts martiaux</a:t>
          </a:r>
          <a:endParaRPr lang="fr-FR" dirty="0">
            <a:solidFill>
              <a:srgbClr val="002060"/>
            </a:solidFill>
          </a:endParaRPr>
        </a:p>
      </dgm:t>
    </dgm:pt>
    <dgm:pt modelId="{956C2774-79DA-484A-8083-82D6488DE915}" type="parTrans" cxnId="{627FA6FC-3C26-45FD-AD09-2B9FBAF6D9CE}">
      <dgm:prSet/>
      <dgm:spPr/>
      <dgm:t>
        <a:bodyPr/>
        <a:lstStyle/>
        <a:p>
          <a:endParaRPr lang="fr-FR"/>
        </a:p>
      </dgm:t>
    </dgm:pt>
    <dgm:pt modelId="{DECB516F-6878-4906-8F70-54D958D3F295}" type="sibTrans" cxnId="{627FA6FC-3C26-45FD-AD09-2B9FBAF6D9CE}">
      <dgm:prSet/>
      <dgm:spPr/>
      <dgm:t>
        <a:bodyPr/>
        <a:lstStyle/>
        <a:p>
          <a:endParaRPr lang="fr-FR"/>
        </a:p>
      </dgm:t>
    </dgm:pt>
    <dgm:pt modelId="{B56E2BC3-037C-4719-B8F6-D082A195C7AD}">
      <dgm:prSet phldrT="[Texte]"/>
      <dgm:spPr>
        <a:solidFill>
          <a:srgbClr val="66FFFF"/>
        </a:solidFill>
      </dgm:spPr>
      <dgm:t>
        <a:bodyPr/>
        <a:lstStyle/>
        <a:p>
          <a:r>
            <a:rPr lang="fr-FR" dirty="0" smtClean="0">
              <a:solidFill>
                <a:srgbClr val="002060"/>
              </a:solidFill>
            </a:rPr>
            <a:t>Et ????</a:t>
          </a:r>
          <a:endParaRPr lang="fr-FR" dirty="0">
            <a:solidFill>
              <a:srgbClr val="002060"/>
            </a:solidFill>
          </a:endParaRPr>
        </a:p>
      </dgm:t>
    </dgm:pt>
    <dgm:pt modelId="{F85A73C7-EBA6-4037-873E-D8E305EE0F44}" type="parTrans" cxnId="{9B2D9DB6-B957-49E1-9F4A-9C0C56E36B1B}">
      <dgm:prSet/>
      <dgm:spPr/>
      <dgm:t>
        <a:bodyPr/>
        <a:lstStyle/>
        <a:p>
          <a:endParaRPr lang="fr-FR"/>
        </a:p>
      </dgm:t>
    </dgm:pt>
    <dgm:pt modelId="{0A01B0A5-7532-43AA-92E2-1BC95DD15B02}" type="sibTrans" cxnId="{9B2D9DB6-B957-49E1-9F4A-9C0C56E36B1B}">
      <dgm:prSet/>
      <dgm:spPr/>
      <dgm:t>
        <a:bodyPr/>
        <a:lstStyle/>
        <a:p>
          <a:endParaRPr lang="fr-FR"/>
        </a:p>
      </dgm:t>
    </dgm:pt>
    <dgm:pt modelId="{BF0EAA0E-39F0-4DA5-90A5-00FA6C0192C3}">
      <dgm:prSet phldrT="[Texte]"/>
      <dgm:spPr>
        <a:solidFill>
          <a:srgbClr val="66FFFF"/>
        </a:solidFill>
      </dgm:spPr>
      <dgm:t>
        <a:bodyPr/>
        <a:lstStyle/>
        <a:p>
          <a:r>
            <a:rPr lang="fr-FR" dirty="0" smtClean="0">
              <a:solidFill>
                <a:srgbClr val="002060"/>
              </a:solidFill>
            </a:rPr>
            <a:t> Stages de formations pour l’ équipe d’encadrement)</a:t>
          </a:r>
          <a:endParaRPr lang="fr-FR" dirty="0">
            <a:solidFill>
              <a:srgbClr val="002060"/>
            </a:solidFill>
          </a:endParaRPr>
        </a:p>
      </dgm:t>
    </dgm:pt>
    <dgm:pt modelId="{E6CF917C-663A-48C1-8593-61308E913B3E}" type="parTrans" cxnId="{2E1F0E80-062D-4D5A-AB74-A9546D56DBFD}">
      <dgm:prSet/>
      <dgm:spPr/>
      <dgm:t>
        <a:bodyPr/>
        <a:lstStyle/>
        <a:p>
          <a:endParaRPr lang="fr-FR"/>
        </a:p>
      </dgm:t>
    </dgm:pt>
    <dgm:pt modelId="{920721A5-9DE3-4F64-BE5E-580CF562686C}" type="sibTrans" cxnId="{2E1F0E80-062D-4D5A-AB74-A9546D56DBFD}">
      <dgm:prSet/>
      <dgm:spPr/>
      <dgm:t>
        <a:bodyPr/>
        <a:lstStyle/>
        <a:p>
          <a:endParaRPr lang="fr-FR"/>
        </a:p>
      </dgm:t>
    </dgm:pt>
    <dgm:pt modelId="{AF33AD18-369F-4E12-86DE-73C8F6296CF4}">
      <dgm:prSet phldrT="[Texte]"/>
      <dgm:spPr>
        <a:solidFill>
          <a:srgbClr val="66FFFF"/>
        </a:solidFill>
      </dgm:spPr>
      <dgm:t>
        <a:bodyPr/>
        <a:lstStyle/>
        <a:p>
          <a:r>
            <a:rPr lang="fr-FR" dirty="0" smtClean="0">
              <a:solidFill>
                <a:srgbClr val="002060"/>
              </a:solidFill>
            </a:rPr>
            <a:t> Projets 2013 /2014 stages pour les adhérents.                – nage en mer          – </a:t>
          </a:r>
          <a:r>
            <a:rPr lang="fr-FR" dirty="0" err="1" smtClean="0">
              <a:solidFill>
                <a:srgbClr val="002060"/>
              </a:solidFill>
            </a:rPr>
            <a:t>rand’Eau</a:t>
          </a:r>
          <a:r>
            <a:rPr lang="fr-FR" dirty="0" smtClean="0">
              <a:solidFill>
                <a:srgbClr val="002060"/>
              </a:solidFill>
            </a:rPr>
            <a:t> palmée</a:t>
          </a:r>
          <a:endParaRPr lang="fr-FR" dirty="0">
            <a:solidFill>
              <a:srgbClr val="002060"/>
            </a:solidFill>
          </a:endParaRPr>
        </a:p>
      </dgm:t>
    </dgm:pt>
    <dgm:pt modelId="{6ED16265-C102-4E90-99B7-014BC87A1BB9}" type="parTrans" cxnId="{DFD660B3-0103-4479-B315-61F70A488F69}">
      <dgm:prSet/>
      <dgm:spPr/>
      <dgm:t>
        <a:bodyPr/>
        <a:lstStyle/>
        <a:p>
          <a:endParaRPr lang="fr-FR"/>
        </a:p>
      </dgm:t>
    </dgm:pt>
    <dgm:pt modelId="{74D8E1A4-B55B-4C37-8EF0-FC63E566418F}" type="sibTrans" cxnId="{DFD660B3-0103-4479-B315-61F70A488F69}">
      <dgm:prSet/>
      <dgm:spPr/>
      <dgm:t>
        <a:bodyPr/>
        <a:lstStyle/>
        <a:p>
          <a:endParaRPr lang="fr-FR"/>
        </a:p>
      </dgm:t>
    </dgm:pt>
    <dgm:pt modelId="{2C6C8B5A-806A-4A7D-90E2-F2ECCC4C35A8}">
      <dgm:prSet phldrT="[Texte]"/>
      <dgm:spPr>
        <a:solidFill>
          <a:srgbClr val="66FFFF"/>
        </a:solidFill>
      </dgm:spPr>
      <dgm:t>
        <a:bodyPr/>
        <a:lstStyle/>
        <a:p>
          <a:endParaRPr lang="fr-FR" dirty="0">
            <a:solidFill>
              <a:srgbClr val="002060"/>
            </a:solidFill>
          </a:endParaRPr>
        </a:p>
      </dgm:t>
    </dgm:pt>
    <dgm:pt modelId="{CA26C158-D76A-4104-AA8B-F47A967844B1}" type="parTrans" cxnId="{227AC254-8367-47A7-ACEF-C4AB22750B28}">
      <dgm:prSet/>
      <dgm:spPr/>
      <dgm:t>
        <a:bodyPr/>
        <a:lstStyle/>
        <a:p>
          <a:endParaRPr lang="fr-FR"/>
        </a:p>
      </dgm:t>
    </dgm:pt>
    <dgm:pt modelId="{312D0DB5-862B-410B-B060-E805FBB9B263}" type="sibTrans" cxnId="{227AC254-8367-47A7-ACEF-C4AB22750B28}">
      <dgm:prSet/>
      <dgm:spPr/>
      <dgm:t>
        <a:bodyPr/>
        <a:lstStyle/>
        <a:p>
          <a:endParaRPr lang="fr-FR"/>
        </a:p>
      </dgm:t>
    </dgm:pt>
    <dgm:pt modelId="{C1EFA4BD-9B8F-49B9-9CE3-030930AE104C}">
      <dgm:prSet phldrT="[Texte]"/>
      <dgm:spPr>
        <a:solidFill>
          <a:srgbClr val="66FFFF"/>
        </a:solidFill>
      </dgm:spPr>
      <dgm:t>
        <a:bodyPr/>
        <a:lstStyle/>
        <a:p>
          <a:r>
            <a:rPr lang="fr-FR" dirty="0" smtClean="0">
              <a:solidFill>
                <a:srgbClr val="002060"/>
              </a:solidFill>
            </a:rPr>
            <a:t> </a:t>
          </a:r>
          <a:r>
            <a:rPr lang="fr-FR" dirty="0" err="1" smtClean="0">
              <a:solidFill>
                <a:srgbClr val="002060"/>
              </a:solidFill>
            </a:rPr>
            <a:t>Paddle</a:t>
          </a:r>
          <a:r>
            <a:rPr lang="fr-FR" dirty="0" smtClean="0">
              <a:solidFill>
                <a:srgbClr val="002060"/>
              </a:solidFill>
            </a:rPr>
            <a:t> </a:t>
          </a:r>
          <a:r>
            <a:rPr lang="fr-FR" dirty="0" err="1" smtClean="0">
              <a:solidFill>
                <a:srgbClr val="002060"/>
              </a:solidFill>
            </a:rPr>
            <a:t>board</a:t>
          </a:r>
          <a:endParaRPr lang="fr-FR" dirty="0">
            <a:solidFill>
              <a:srgbClr val="002060"/>
            </a:solidFill>
          </a:endParaRPr>
        </a:p>
      </dgm:t>
    </dgm:pt>
    <dgm:pt modelId="{31666703-5021-490E-B4E9-C54BC02239CC}" type="parTrans" cxnId="{C96F29E2-BE26-4133-8024-48726CFC386B}">
      <dgm:prSet/>
      <dgm:spPr/>
      <dgm:t>
        <a:bodyPr/>
        <a:lstStyle/>
        <a:p>
          <a:endParaRPr lang="fr-FR"/>
        </a:p>
      </dgm:t>
    </dgm:pt>
    <dgm:pt modelId="{8BCF8C63-A1C1-45CB-9616-F34943421BE4}" type="sibTrans" cxnId="{C96F29E2-BE26-4133-8024-48726CFC386B}">
      <dgm:prSet/>
      <dgm:spPr/>
      <dgm:t>
        <a:bodyPr/>
        <a:lstStyle/>
        <a:p>
          <a:endParaRPr lang="fr-FR"/>
        </a:p>
      </dgm:t>
    </dgm:pt>
    <dgm:pt modelId="{40F2E16E-48C0-49F2-B10D-1E3415262DD1}">
      <dgm:prSet phldrT="[Texte]"/>
      <dgm:spPr>
        <a:solidFill>
          <a:srgbClr val="66FFFF"/>
        </a:solidFill>
      </dgm:spPr>
      <dgm:t>
        <a:bodyPr/>
        <a:lstStyle/>
        <a:p>
          <a:r>
            <a:rPr lang="fr-FR" dirty="0" smtClean="0">
              <a:solidFill>
                <a:srgbClr val="002060"/>
              </a:solidFill>
            </a:rPr>
            <a:t> Voile</a:t>
          </a:r>
          <a:endParaRPr lang="fr-FR" dirty="0">
            <a:solidFill>
              <a:srgbClr val="002060"/>
            </a:solidFill>
          </a:endParaRPr>
        </a:p>
      </dgm:t>
    </dgm:pt>
    <dgm:pt modelId="{E38133BC-34D2-4669-AE5D-D9B2176AC17A}" type="parTrans" cxnId="{1B6CD103-9C9D-4EFC-8396-F338A1989FC2}">
      <dgm:prSet/>
      <dgm:spPr/>
      <dgm:t>
        <a:bodyPr/>
        <a:lstStyle/>
        <a:p>
          <a:endParaRPr lang="fr-FR"/>
        </a:p>
      </dgm:t>
    </dgm:pt>
    <dgm:pt modelId="{35B4C5F6-2681-4973-9DF1-71E66990878B}" type="sibTrans" cxnId="{1B6CD103-9C9D-4EFC-8396-F338A1989FC2}">
      <dgm:prSet/>
      <dgm:spPr/>
      <dgm:t>
        <a:bodyPr/>
        <a:lstStyle/>
        <a:p>
          <a:endParaRPr lang="fr-FR"/>
        </a:p>
      </dgm:t>
    </dgm:pt>
    <dgm:pt modelId="{F8BA6D5A-A90D-431D-946F-D9121BC712A1}">
      <dgm:prSet phldrT="[Texte]"/>
      <dgm:spPr>
        <a:solidFill>
          <a:srgbClr val="66FFFF"/>
        </a:solidFill>
      </dgm:spPr>
      <dgm:t>
        <a:bodyPr/>
        <a:lstStyle/>
        <a:p>
          <a:r>
            <a:rPr lang="fr-FR" dirty="0" smtClean="0">
              <a:solidFill>
                <a:srgbClr val="002060"/>
              </a:solidFill>
            </a:rPr>
            <a:t> </a:t>
          </a:r>
          <a:r>
            <a:rPr lang="fr-FR" dirty="0" err="1" smtClean="0">
              <a:solidFill>
                <a:srgbClr val="002060"/>
              </a:solidFill>
            </a:rPr>
            <a:t>Ultimate</a:t>
          </a:r>
          <a:r>
            <a:rPr lang="fr-FR" dirty="0" smtClean="0">
              <a:solidFill>
                <a:srgbClr val="002060"/>
              </a:solidFill>
            </a:rPr>
            <a:t> </a:t>
          </a:r>
          <a:endParaRPr lang="fr-FR" dirty="0">
            <a:solidFill>
              <a:srgbClr val="002060"/>
            </a:solidFill>
          </a:endParaRPr>
        </a:p>
      </dgm:t>
    </dgm:pt>
    <dgm:pt modelId="{5363D83D-AA92-4F7C-9E18-F7B47A26DE3F}" type="parTrans" cxnId="{C89157C1-02E1-4800-BF17-3131434007CA}">
      <dgm:prSet/>
      <dgm:spPr/>
      <dgm:t>
        <a:bodyPr/>
        <a:lstStyle/>
        <a:p>
          <a:endParaRPr lang="fr-FR"/>
        </a:p>
      </dgm:t>
    </dgm:pt>
    <dgm:pt modelId="{3FCE67DA-2A26-40F5-8DEF-7E958521FB4D}" type="sibTrans" cxnId="{C89157C1-02E1-4800-BF17-3131434007CA}">
      <dgm:prSet/>
      <dgm:spPr/>
      <dgm:t>
        <a:bodyPr/>
        <a:lstStyle/>
        <a:p>
          <a:endParaRPr lang="fr-FR"/>
        </a:p>
      </dgm:t>
    </dgm:pt>
    <dgm:pt modelId="{AF159E38-C5AF-4D04-8DE2-FBC0F98D8507}">
      <dgm:prSet phldrT="[Texte]"/>
      <dgm:spPr>
        <a:solidFill>
          <a:srgbClr val="66FFFF"/>
        </a:solidFill>
      </dgm:spPr>
      <dgm:t>
        <a:bodyPr/>
        <a:lstStyle/>
        <a:p>
          <a:r>
            <a:rPr lang="fr-FR" dirty="0" smtClean="0">
              <a:solidFill>
                <a:srgbClr val="002060"/>
              </a:solidFill>
            </a:rPr>
            <a:t> Stretching</a:t>
          </a:r>
          <a:endParaRPr lang="fr-FR" dirty="0">
            <a:solidFill>
              <a:srgbClr val="002060"/>
            </a:solidFill>
          </a:endParaRPr>
        </a:p>
      </dgm:t>
    </dgm:pt>
    <dgm:pt modelId="{C3F97DED-8E43-4BD1-A61A-79F0EDC72933}" type="parTrans" cxnId="{F60AED30-4EF6-4584-8E97-B4C20C76F7BC}">
      <dgm:prSet/>
      <dgm:spPr/>
      <dgm:t>
        <a:bodyPr/>
        <a:lstStyle/>
        <a:p>
          <a:endParaRPr lang="fr-FR"/>
        </a:p>
      </dgm:t>
    </dgm:pt>
    <dgm:pt modelId="{27831645-8DC6-4F0A-852C-CCF7BF89A462}" type="sibTrans" cxnId="{F60AED30-4EF6-4584-8E97-B4C20C76F7BC}">
      <dgm:prSet/>
      <dgm:spPr/>
      <dgm:t>
        <a:bodyPr/>
        <a:lstStyle/>
        <a:p>
          <a:endParaRPr lang="fr-FR"/>
        </a:p>
      </dgm:t>
    </dgm:pt>
    <dgm:pt modelId="{05736CB3-86D3-41DD-A05A-BC81A79CB623}">
      <dgm:prSet phldrT="[Texte]"/>
      <dgm:spPr>
        <a:solidFill>
          <a:srgbClr val="66FFFF"/>
        </a:solidFill>
      </dgm:spPr>
      <dgm:t>
        <a:bodyPr/>
        <a:lstStyle/>
        <a:p>
          <a:r>
            <a:rPr lang="fr-FR" dirty="0" smtClean="0">
              <a:solidFill>
                <a:srgbClr val="002060"/>
              </a:solidFill>
            </a:rPr>
            <a:t> Suivi personnalisé (projet 2014)</a:t>
          </a:r>
          <a:endParaRPr lang="fr-FR" dirty="0">
            <a:solidFill>
              <a:srgbClr val="002060"/>
            </a:solidFill>
          </a:endParaRPr>
        </a:p>
      </dgm:t>
    </dgm:pt>
    <dgm:pt modelId="{578D7A01-4B31-4118-B4F2-DE3FEFC657D6}" type="parTrans" cxnId="{79C70184-7293-4C66-AC5D-6009F2446DA5}">
      <dgm:prSet/>
      <dgm:spPr/>
      <dgm:t>
        <a:bodyPr/>
        <a:lstStyle/>
        <a:p>
          <a:endParaRPr lang="fr-FR"/>
        </a:p>
      </dgm:t>
    </dgm:pt>
    <dgm:pt modelId="{6D0A1F99-70D0-4E0A-A19E-5E2ACC689519}" type="sibTrans" cxnId="{79C70184-7293-4C66-AC5D-6009F2446DA5}">
      <dgm:prSet/>
      <dgm:spPr/>
      <dgm:t>
        <a:bodyPr/>
        <a:lstStyle/>
        <a:p>
          <a:endParaRPr lang="fr-FR"/>
        </a:p>
      </dgm:t>
    </dgm:pt>
    <dgm:pt modelId="{1D6B6D8B-38C9-43DB-A9AD-927F9A38FA12}" type="pres">
      <dgm:prSet presAssocID="{9CC492E9-11E2-4737-94EE-9A3C85BD853E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11D4CDB-7A10-4E86-8F25-F456B66ACD0C}" type="pres">
      <dgm:prSet presAssocID="{B5A86779-A85F-4A59-9985-6D9DF5834B33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2AEF1F0-0F6F-4B36-8B9C-AE73F02BE02D}" type="pres">
      <dgm:prSet presAssocID="{1A300A9B-41E7-4A74-859C-1D8334340907}" presName="sibTrans" presStyleCnt="0"/>
      <dgm:spPr/>
    </dgm:pt>
    <dgm:pt modelId="{ED5E4932-52C0-40BC-9435-50411DBF9E9D}" type="pres">
      <dgm:prSet presAssocID="{858972D5-5723-4363-98D3-9D080EEB6E90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04F3FE9-9D40-49F9-AD8B-E4D4CFA37C47}" type="pres">
      <dgm:prSet presAssocID="{3448FE97-45E8-4BD1-9CD9-691DE058E46C}" presName="sibTrans" presStyleCnt="0"/>
      <dgm:spPr/>
    </dgm:pt>
    <dgm:pt modelId="{C0634DB9-F647-4C90-8982-8C789A1744CE}" type="pres">
      <dgm:prSet presAssocID="{24646380-FD58-4BB9-8DB6-CCC79905BFB2}" presName="node" presStyleLbl="node1" presStyleIdx="2" presStyleCnt="4" custLinFactNeighborX="2616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8AAF2D1-D912-49CE-B184-7588A6B1A58F}" type="pres">
      <dgm:prSet presAssocID="{67B01493-01CF-4E8D-9544-53B7F0DC4924}" presName="sibTrans" presStyleCnt="0"/>
      <dgm:spPr/>
    </dgm:pt>
    <dgm:pt modelId="{B7C900F5-6AF6-4B9B-8D77-19E9068910B0}" type="pres">
      <dgm:prSet presAssocID="{3211984D-2CC7-4F1B-ADE0-81E802BFE07E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F41863C6-CBC2-4128-9139-A10754649406}" srcId="{9CC492E9-11E2-4737-94EE-9A3C85BD853E}" destId="{24646380-FD58-4BB9-8DB6-CCC79905BFB2}" srcOrd="2" destOrd="0" parTransId="{42F056A1-66AE-4FCE-AA6B-9C34201A6E7C}" sibTransId="{67B01493-01CF-4E8D-9544-53B7F0DC4924}"/>
    <dgm:cxn modelId="{B96B9F0B-483F-4D66-8D9E-49749AFED4E9}" type="presOf" srcId="{1D469096-6B0A-4A33-BB11-F18D020A48BA}" destId="{C0634DB9-F647-4C90-8982-8C789A1744CE}" srcOrd="0" destOrd="2" presId="urn:microsoft.com/office/officeart/2005/8/layout/hList6"/>
    <dgm:cxn modelId="{CC9D06E2-65DE-4B1A-BC54-B7B629E6F38F}" type="presOf" srcId="{05736CB3-86D3-41DD-A05A-BC81A79CB623}" destId="{A11D4CDB-7A10-4E86-8F25-F456B66ACD0C}" srcOrd="0" destOrd="3" presId="urn:microsoft.com/office/officeart/2005/8/layout/hList6"/>
    <dgm:cxn modelId="{E34DDF1B-459B-484D-9CA7-7270CE4838E5}" srcId="{B5A86779-A85F-4A59-9985-6D9DF5834B33}" destId="{328FEA16-7FDD-49F8-9C53-DB193568C5C2}" srcOrd="0" destOrd="0" parTransId="{30C1BEAE-B5FD-4E20-B551-F8E66642310E}" sibTransId="{2058F65F-3FDA-4BA4-A53C-54F61D2AFD4B}"/>
    <dgm:cxn modelId="{8957B1A7-DDF1-45E5-8293-BBDB91E3CFB8}" type="presOf" srcId="{8779AF9D-DC3A-4931-B6D4-67A5365C59C4}" destId="{B7C900F5-6AF6-4B9B-8D77-19E9068910B0}" srcOrd="0" destOrd="1" presId="urn:microsoft.com/office/officeart/2005/8/layout/hList6"/>
    <dgm:cxn modelId="{3C3C1D91-E919-4075-86B0-C188CF4D5722}" type="presOf" srcId="{F0BBE17A-32CB-4EE7-960D-C424EC7D1E28}" destId="{A11D4CDB-7A10-4E86-8F25-F456B66ACD0C}" srcOrd="0" destOrd="2" presId="urn:microsoft.com/office/officeart/2005/8/layout/hList6"/>
    <dgm:cxn modelId="{970A7C5C-E815-4C72-AD3A-330B73CCADDD}" type="presOf" srcId="{2C6C8B5A-806A-4A7D-90E2-F2ECCC4C35A8}" destId="{B7C900F5-6AF6-4B9B-8D77-19E9068910B0}" srcOrd="0" destOrd="5" presId="urn:microsoft.com/office/officeart/2005/8/layout/hList6"/>
    <dgm:cxn modelId="{2E1F0E80-062D-4D5A-AB74-A9546D56DBFD}" srcId="{3211984D-2CC7-4F1B-ADE0-81E802BFE07E}" destId="{BF0EAA0E-39F0-4DA5-90A5-00FA6C0192C3}" srcOrd="1" destOrd="0" parTransId="{E6CF917C-663A-48C1-8593-61308E913B3E}" sibTransId="{920721A5-9DE3-4F64-BE5E-580CF562686C}"/>
    <dgm:cxn modelId="{9B2D9DB6-B957-49E1-9F4A-9C0C56E36B1B}" srcId="{24646380-FD58-4BB9-8DB6-CCC79905BFB2}" destId="{B56E2BC3-037C-4719-B8F6-D082A195C7AD}" srcOrd="7" destOrd="0" parTransId="{F85A73C7-EBA6-4037-873E-D8E305EE0F44}" sibTransId="{0A01B0A5-7532-43AA-92E2-1BC95DD15B02}"/>
    <dgm:cxn modelId="{A8831A2F-D008-4467-8CC1-FB8FB9FEA3EB}" type="presOf" srcId="{23D82B13-70AC-430F-9F1F-3C6818D13064}" destId="{C0634DB9-F647-4C90-8982-8C789A1744CE}" srcOrd="0" destOrd="1" presId="urn:microsoft.com/office/officeart/2005/8/layout/hList6"/>
    <dgm:cxn modelId="{DBA50489-4CBA-4A7E-8CE3-9E52368ABECC}" type="presOf" srcId="{40F2E16E-48C0-49F2-B10D-1E3415262DD1}" destId="{C0634DB9-F647-4C90-8982-8C789A1744CE}" srcOrd="0" destOrd="7" presId="urn:microsoft.com/office/officeart/2005/8/layout/hList6"/>
    <dgm:cxn modelId="{1B6CD103-9C9D-4EFC-8396-F338A1989FC2}" srcId="{24646380-FD58-4BB9-8DB6-CCC79905BFB2}" destId="{40F2E16E-48C0-49F2-B10D-1E3415262DD1}" srcOrd="6" destOrd="0" parTransId="{E38133BC-34D2-4669-AE5D-D9B2176AC17A}" sibTransId="{35B4C5F6-2681-4973-9DF1-71E66990878B}"/>
    <dgm:cxn modelId="{4233F19F-329E-47B2-89B0-3396C7FDC595}" type="presOf" srcId="{C1EFA4BD-9B8F-49B9-9CE3-030930AE104C}" destId="{C0634DB9-F647-4C90-8982-8C789A1744CE}" srcOrd="0" destOrd="6" presId="urn:microsoft.com/office/officeart/2005/8/layout/hList6"/>
    <dgm:cxn modelId="{90CDD80C-4169-4620-8393-B3FD504F2CEA}" type="presOf" srcId="{BF0EAA0E-39F0-4DA5-90A5-00FA6C0192C3}" destId="{B7C900F5-6AF6-4B9B-8D77-19E9068910B0}" srcOrd="0" destOrd="2" presId="urn:microsoft.com/office/officeart/2005/8/layout/hList6"/>
    <dgm:cxn modelId="{16443827-E0B2-44FF-9BA4-8B9323EB7AE7}" type="presOf" srcId="{B5A86779-A85F-4A59-9985-6D9DF5834B33}" destId="{A11D4CDB-7A10-4E86-8F25-F456B66ACD0C}" srcOrd="0" destOrd="0" presId="urn:microsoft.com/office/officeart/2005/8/layout/hList6"/>
    <dgm:cxn modelId="{3808F53F-D648-415A-8044-0AE7207F9C63}" type="presOf" srcId="{3211984D-2CC7-4F1B-ADE0-81E802BFE07E}" destId="{B7C900F5-6AF6-4B9B-8D77-19E9068910B0}" srcOrd="0" destOrd="0" presId="urn:microsoft.com/office/officeart/2005/8/layout/hList6"/>
    <dgm:cxn modelId="{04507804-D2D2-40A1-B4B0-6EBEB1A3AF30}" srcId="{24646380-FD58-4BB9-8DB6-CCC79905BFB2}" destId="{C1030336-01E9-44CD-BA11-8BB83AFAEC58}" srcOrd="3" destOrd="0" parTransId="{C81F273B-B9E3-4BA3-A2EB-189C406FB89E}" sibTransId="{B64F2718-8FAA-434B-B017-4CAEA5B9046F}"/>
    <dgm:cxn modelId="{0672DDC8-6DA5-439D-AB0A-E4F3DC3F1868}" type="presOf" srcId="{B56E2BC3-037C-4719-B8F6-D082A195C7AD}" destId="{C0634DB9-F647-4C90-8982-8C789A1744CE}" srcOrd="0" destOrd="8" presId="urn:microsoft.com/office/officeart/2005/8/layout/hList6"/>
    <dgm:cxn modelId="{F5ECA67B-8A63-4910-9C0C-18A4B98E1982}" type="presOf" srcId="{858972D5-5723-4363-98D3-9D080EEB6E90}" destId="{ED5E4932-52C0-40BC-9435-50411DBF9E9D}" srcOrd="0" destOrd="0" presId="urn:microsoft.com/office/officeart/2005/8/layout/hList6"/>
    <dgm:cxn modelId="{D97873AC-6B18-4ABE-A065-DB2335A05C65}" srcId="{9CC492E9-11E2-4737-94EE-9A3C85BD853E}" destId="{B5A86779-A85F-4A59-9985-6D9DF5834B33}" srcOrd="0" destOrd="0" parTransId="{5A5F4D63-9A6C-427E-9DF7-F17A76FAF0B6}" sibTransId="{1A300A9B-41E7-4A74-859C-1D8334340907}"/>
    <dgm:cxn modelId="{506F1412-68DD-4AD4-90BC-BB9F52EF9677}" type="presOf" srcId="{C1030336-01E9-44CD-BA11-8BB83AFAEC58}" destId="{C0634DB9-F647-4C90-8982-8C789A1744CE}" srcOrd="0" destOrd="4" presId="urn:microsoft.com/office/officeart/2005/8/layout/hList6"/>
    <dgm:cxn modelId="{0CEC5BB4-9737-4E25-A128-08ACA3DCC8A0}" srcId="{858972D5-5723-4363-98D3-9D080EEB6E90}" destId="{1BDF0FC5-87A4-4F38-9F82-85411CA19940}" srcOrd="0" destOrd="0" parTransId="{F0F80D31-7413-4AD3-89CF-5F8220340E94}" sibTransId="{354948D0-2EC0-4EF4-95EA-57AC488C9D7A}"/>
    <dgm:cxn modelId="{2DB6428E-B7FD-4A92-A845-DA894F9552EA}" srcId="{9CC492E9-11E2-4737-94EE-9A3C85BD853E}" destId="{3211984D-2CC7-4F1B-ADE0-81E802BFE07E}" srcOrd="3" destOrd="0" parTransId="{EB102294-0D69-497B-85D4-C73A64DD12B3}" sibTransId="{AB4C7C41-31D4-4452-9444-99ADD7111275}"/>
    <dgm:cxn modelId="{A2CD33B5-4CA2-4396-977B-A6AC262130C5}" type="presOf" srcId="{F6C379F3-826C-4BE8-9F7A-24CFBB515BD6}" destId="{C0634DB9-F647-4C90-8982-8C789A1744CE}" srcOrd="0" destOrd="9" presId="urn:microsoft.com/office/officeart/2005/8/layout/hList6"/>
    <dgm:cxn modelId="{62951F5E-2A5C-402E-84BE-1EB5AB7CEA2E}" type="presOf" srcId="{328FEA16-7FDD-49F8-9C53-DB193568C5C2}" destId="{A11D4CDB-7A10-4E86-8F25-F456B66ACD0C}" srcOrd="0" destOrd="1" presId="urn:microsoft.com/office/officeart/2005/8/layout/hList6"/>
    <dgm:cxn modelId="{D7905F55-5619-469E-BFD7-A977E50034EE}" srcId="{858972D5-5723-4363-98D3-9D080EEB6E90}" destId="{A8024F65-DE8B-4976-928D-BA3375DE68E2}" srcOrd="1" destOrd="0" parTransId="{933080A2-6A67-4E92-96CF-9E689ECCE41B}" sibTransId="{D8D77DCA-29AA-40EB-9CBE-419E76B051F1}"/>
    <dgm:cxn modelId="{559A8546-B955-41A3-AED8-3A6932AFA67E}" type="presOf" srcId="{1BDF0FC5-87A4-4F38-9F82-85411CA19940}" destId="{ED5E4932-52C0-40BC-9435-50411DBF9E9D}" srcOrd="0" destOrd="1" presId="urn:microsoft.com/office/officeart/2005/8/layout/hList6"/>
    <dgm:cxn modelId="{627FA6FC-3C26-45FD-AD09-2B9FBAF6D9CE}" srcId="{24646380-FD58-4BB9-8DB6-CCC79905BFB2}" destId="{52580584-1A8F-4C76-95BA-1884F46F4BBF}" srcOrd="4" destOrd="0" parTransId="{956C2774-79DA-484A-8083-82D6488DE915}" sibTransId="{DECB516F-6878-4906-8F70-54D958D3F295}"/>
    <dgm:cxn modelId="{DFB207B8-719F-4C35-AFE5-E6AD5C1DBFD5}" srcId="{24646380-FD58-4BB9-8DB6-CCC79905BFB2}" destId="{F6C379F3-826C-4BE8-9F7A-24CFBB515BD6}" srcOrd="8" destOrd="0" parTransId="{CC39D87B-ACC0-4F73-A88E-2FE58C49A915}" sibTransId="{1272800C-FC02-44A6-AF26-4A8EF822B712}"/>
    <dgm:cxn modelId="{F60AED30-4EF6-4584-8E97-B4C20C76F7BC}" srcId="{24646380-FD58-4BB9-8DB6-CCC79905BFB2}" destId="{AF159E38-C5AF-4D04-8DE2-FBC0F98D8507}" srcOrd="2" destOrd="0" parTransId="{C3F97DED-8E43-4BD1-A61A-79F0EDC72933}" sibTransId="{27831645-8DC6-4F0A-852C-CCF7BF89A462}"/>
    <dgm:cxn modelId="{227AC254-8367-47A7-ACEF-C4AB22750B28}" srcId="{3211984D-2CC7-4F1B-ADE0-81E802BFE07E}" destId="{2C6C8B5A-806A-4A7D-90E2-F2ECCC4C35A8}" srcOrd="4" destOrd="0" parTransId="{CA26C158-D76A-4104-AA8B-F47A967844B1}" sibTransId="{312D0DB5-862B-410B-B060-E805FBB9B263}"/>
    <dgm:cxn modelId="{ED886C85-F40E-4A85-AAD9-26519EFA1A72}" srcId="{858972D5-5723-4363-98D3-9D080EEB6E90}" destId="{E2CFB474-BA32-4183-9FAF-7E9E35A9719C}" srcOrd="2" destOrd="0" parTransId="{200B3BBC-98D5-4BAE-9B7C-FB8C8BFBF37D}" sibTransId="{B3E39701-C694-481D-B926-3EC6B2170364}"/>
    <dgm:cxn modelId="{D922AA46-5E2E-4946-8BD5-E0C1B1502297}" srcId="{B5A86779-A85F-4A59-9985-6D9DF5834B33}" destId="{F0BBE17A-32CB-4EE7-960D-C424EC7D1E28}" srcOrd="1" destOrd="0" parTransId="{BAFFC56A-460E-4889-BB05-B9E7D0002AA5}" sibTransId="{E65D5716-0FDD-4CDE-A5C9-C4C20FFE3885}"/>
    <dgm:cxn modelId="{EC7BE30F-E67E-43EC-8D93-4D970DC88FF7}" type="presOf" srcId="{9CC492E9-11E2-4737-94EE-9A3C85BD853E}" destId="{1D6B6D8B-38C9-43DB-A9AD-927F9A38FA12}" srcOrd="0" destOrd="0" presId="urn:microsoft.com/office/officeart/2005/8/layout/hList6"/>
    <dgm:cxn modelId="{E897708B-907C-447E-8FB3-703A2FBA0758}" type="presOf" srcId="{52580584-1A8F-4C76-95BA-1884F46F4BBF}" destId="{C0634DB9-F647-4C90-8982-8C789A1744CE}" srcOrd="0" destOrd="5" presId="urn:microsoft.com/office/officeart/2005/8/layout/hList6"/>
    <dgm:cxn modelId="{79C70184-7293-4C66-AC5D-6009F2446DA5}" srcId="{B5A86779-A85F-4A59-9985-6D9DF5834B33}" destId="{05736CB3-86D3-41DD-A05A-BC81A79CB623}" srcOrd="2" destOrd="0" parTransId="{578D7A01-4B31-4118-B4F2-DE3FEFC657D6}" sibTransId="{6D0A1F99-70D0-4E0A-A19E-5E2ACC689519}"/>
    <dgm:cxn modelId="{C3FB345F-7A53-4E65-8B5F-FC30D392D52D}" type="presOf" srcId="{AF159E38-C5AF-4D04-8DE2-FBC0F98D8507}" destId="{C0634DB9-F647-4C90-8982-8C789A1744CE}" srcOrd="0" destOrd="3" presId="urn:microsoft.com/office/officeart/2005/8/layout/hList6"/>
    <dgm:cxn modelId="{51C83474-9D67-489E-972D-96A192933ECE}" type="presOf" srcId="{24646380-FD58-4BB9-8DB6-CCC79905BFB2}" destId="{C0634DB9-F647-4C90-8982-8C789A1744CE}" srcOrd="0" destOrd="0" presId="urn:microsoft.com/office/officeart/2005/8/layout/hList6"/>
    <dgm:cxn modelId="{45F4A1B7-F74A-4D0C-92E4-8E2FF6133061}" srcId="{24646380-FD58-4BB9-8DB6-CCC79905BFB2}" destId="{23D82B13-70AC-430F-9F1F-3C6818D13064}" srcOrd="0" destOrd="0" parTransId="{999F0809-9728-48DE-8D65-CED2E9C4CF08}" sibTransId="{49EB0176-F0CB-49D5-959A-CF20215CA5FB}"/>
    <dgm:cxn modelId="{B1ADF6CD-53B8-4EE2-84DC-4D5105A9B9D2}" type="presOf" srcId="{E2CFB474-BA32-4183-9FAF-7E9E35A9719C}" destId="{ED5E4932-52C0-40BC-9435-50411DBF9E9D}" srcOrd="0" destOrd="3" presId="urn:microsoft.com/office/officeart/2005/8/layout/hList6"/>
    <dgm:cxn modelId="{A774F931-740D-4C49-933E-1D03D38B4DF5}" srcId="{3211984D-2CC7-4F1B-ADE0-81E802BFE07E}" destId="{F91CCD1A-2215-4B32-9CC2-47680774063C}" srcOrd="5" destOrd="0" parTransId="{A1E6B5E0-6F5A-44A1-91A1-858CF14BE424}" sibTransId="{1667C3A7-04CA-4926-AF9B-FE01E0068907}"/>
    <dgm:cxn modelId="{AD3372A5-EE2E-4F9B-9F3A-745E69364012}" srcId="{3211984D-2CC7-4F1B-ADE0-81E802BFE07E}" destId="{8779AF9D-DC3A-4931-B6D4-67A5365C59C4}" srcOrd="0" destOrd="0" parTransId="{3C0C57A8-A2EF-48C8-89B8-A979C23D0EF5}" sibTransId="{4AC10D39-FEF5-4052-AB61-32A1D16F5062}"/>
    <dgm:cxn modelId="{06B3916F-D4DF-4A31-BD30-971AB0D2A52A}" type="presOf" srcId="{A8024F65-DE8B-4976-928D-BA3375DE68E2}" destId="{ED5E4932-52C0-40BC-9435-50411DBF9E9D}" srcOrd="0" destOrd="2" presId="urn:microsoft.com/office/officeart/2005/8/layout/hList6"/>
    <dgm:cxn modelId="{DFD660B3-0103-4479-B315-61F70A488F69}" srcId="{3211984D-2CC7-4F1B-ADE0-81E802BFE07E}" destId="{AF33AD18-369F-4E12-86DE-73C8F6296CF4}" srcOrd="2" destOrd="0" parTransId="{6ED16265-C102-4E90-99B7-014BC87A1BB9}" sibTransId="{74D8E1A4-B55B-4C37-8EF0-FC63E566418F}"/>
    <dgm:cxn modelId="{C96F29E2-BE26-4133-8024-48726CFC386B}" srcId="{24646380-FD58-4BB9-8DB6-CCC79905BFB2}" destId="{C1EFA4BD-9B8F-49B9-9CE3-030930AE104C}" srcOrd="5" destOrd="0" parTransId="{31666703-5021-490E-B4E9-C54BC02239CC}" sibTransId="{8BCF8C63-A1C1-45CB-9616-F34943421BE4}"/>
    <dgm:cxn modelId="{17FD900F-299A-47E9-8D3A-EF659849B3D6}" type="presOf" srcId="{AF33AD18-369F-4E12-86DE-73C8F6296CF4}" destId="{B7C900F5-6AF6-4B9B-8D77-19E9068910B0}" srcOrd="0" destOrd="3" presId="urn:microsoft.com/office/officeart/2005/8/layout/hList6"/>
    <dgm:cxn modelId="{C89157C1-02E1-4800-BF17-3131434007CA}" srcId="{3211984D-2CC7-4F1B-ADE0-81E802BFE07E}" destId="{F8BA6D5A-A90D-431D-946F-D9121BC712A1}" srcOrd="3" destOrd="0" parTransId="{5363D83D-AA92-4F7C-9E18-F7B47A26DE3F}" sibTransId="{3FCE67DA-2A26-40F5-8DEF-7E958521FB4D}"/>
    <dgm:cxn modelId="{574F7E0E-B530-43E5-A807-CBD2140C8CCC}" type="presOf" srcId="{F8BA6D5A-A90D-431D-946F-D9121BC712A1}" destId="{B7C900F5-6AF6-4B9B-8D77-19E9068910B0}" srcOrd="0" destOrd="4" presId="urn:microsoft.com/office/officeart/2005/8/layout/hList6"/>
    <dgm:cxn modelId="{F33A42D8-1FBB-4722-AE47-9B691B5E2839}" srcId="{9CC492E9-11E2-4737-94EE-9A3C85BD853E}" destId="{858972D5-5723-4363-98D3-9D080EEB6E90}" srcOrd="1" destOrd="0" parTransId="{E0132A85-BF7D-4CB1-92E3-F24C0DBF639B}" sibTransId="{3448FE97-45E8-4BD1-9CD9-691DE058E46C}"/>
    <dgm:cxn modelId="{7CAB5C7B-C12C-47C5-85DA-EDC05324BEDA}" type="presOf" srcId="{F91CCD1A-2215-4B32-9CC2-47680774063C}" destId="{B7C900F5-6AF6-4B9B-8D77-19E9068910B0}" srcOrd="0" destOrd="6" presId="urn:microsoft.com/office/officeart/2005/8/layout/hList6"/>
    <dgm:cxn modelId="{129671B2-661D-4C56-8397-BB954A03BDD6}" srcId="{24646380-FD58-4BB9-8DB6-CCC79905BFB2}" destId="{1D469096-6B0A-4A33-BB11-F18D020A48BA}" srcOrd="1" destOrd="0" parTransId="{0AE6B14F-9AE7-48A4-BEB4-DAE5217CF216}" sibTransId="{F259EFF7-490D-4BC5-BD54-B634E6D07522}"/>
    <dgm:cxn modelId="{682D7990-DDEE-448E-A710-92019C152715}" type="presParOf" srcId="{1D6B6D8B-38C9-43DB-A9AD-927F9A38FA12}" destId="{A11D4CDB-7A10-4E86-8F25-F456B66ACD0C}" srcOrd="0" destOrd="0" presId="urn:microsoft.com/office/officeart/2005/8/layout/hList6"/>
    <dgm:cxn modelId="{9CABE898-5627-4BBF-802F-4FC75710C664}" type="presParOf" srcId="{1D6B6D8B-38C9-43DB-A9AD-927F9A38FA12}" destId="{F2AEF1F0-0F6F-4B36-8B9C-AE73F02BE02D}" srcOrd="1" destOrd="0" presId="urn:microsoft.com/office/officeart/2005/8/layout/hList6"/>
    <dgm:cxn modelId="{6E1D1D2A-6D16-4D96-B59C-59F925F59343}" type="presParOf" srcId="{1D6B6D8B-38C9-43DB-A9AD-927F9A38FA12}" destId="{ED5E4932-52C0-40BC-9435-50411DBF9E9D}" srcOrd="2" destOrd="0" presId="urn:microsoft.com/office/officeart/2005/8/layout/hList6"/>
    <dgm:cxn modelId="{1E35886C-4937-4B22-8324-61A33E6350A6}" type="presParOf" srcId="{1D6B6D8B-38C9-43DB-A9AD-927F9A38FA12}" destId="{304F3FE9-9D40-49F9-AD8B-E4D4CFA37C47}" srcOrd="3" destOrd="0" presId="urn:microsoft.com/office/officeart/2005/8/layout/hList6"/>
    <dgm:cxn modelId="{E2978199-A8F6-434E-992B-D38155D825C7}" type="presParOf" srcId="{1D6B6D8B-38C9-43DB-A9AD-927F9A38FA12}" destId="{C0634DB9-F647-4C90-8982-8C789A1744CE}" srcOrd="4" destOrd="0" presId="urn:microsoft.com/office/officeart/2005/8/layout/hList6"/>
    <dgm:cxn modelId="{48EF7346-C16A-4F29-AA21-1E39617CABEA}" type="presParOf" srcId="{1D6B6D8B-38C9-43DB-A9AD-927F9A38FA12}" destId="{F8AAF2D1-D912-49CE-B184-7588A6B1A58F}" srcOrd="5" destOrd="0" presId="urn:microsoft.com/office/officeart/2005/8/layout/hList6"/>
    <dgm:cxn modelId="{F754EE44-B5DA-47F8-A209-193570BEEE27}" type="presParOf" srcId="{1D6B6D8B-38C9-43DB-A9AD-927F9A38FA12}" destId="{B7C900F5-6AF6-4B9B-8D77-19E9068910B0}" srcOrd="6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DDF637-A39F-454D-B303-FD4DE7FD9AE8}">
      <dsp:nvSpPr>
        <dsp:cNvPr id="0" name=""/>
        <dsp:cNvSpPr/>
      </dsp:nvSpPr>
      <dsp:spPr>
        <a:xfrm>
          <a:off x="0" y="237198"/>
          <a:ext cx="2848905" cy="123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52400" extrusionH="63500" prstMaterial="matte">
          <a:bevelT w="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1107" tIns="291592" rIns="221107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Connaissance de soi</a:t>
          </a:r>
          <a:endParaRPr lang="fr-F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Respect de soi</a:t>
          </a:r>
          <a:endParaRPr lang="fr-F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Respect des consignes</a:t>
          </a:r>
          <a:endParaRPr lang="fr-F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1400" kern="1200" dirty="0"/>
        </a:p>
      </dsp:txBody>
      <dsp:txXfrm>
        <a:off x="0" y="237198"/>
        <a:ext cx="2848905" cy="1234800"/>
      </dsp:txXfrm>
    </dsp:sp>
    <dsp:sp modelId="{20D2DA5D-847D-4E19-9231-311A02FB84C6}">
      <dsp:nvSpPr>
        <dsp:cNvPr id="0" name=""/>
        <dsp:cNvSpPr/>
      </dsp:nvSpPr>
      <dsp:spPr>
        <a:xfrm>
          <a:off x="142445" y="30558"/>
          <a:ext cx="1994233" cy="4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5377" tIns="0" rIns="75377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Vous</a:t>
          </a:r>
          <a:endParaRPr lang="fr-FR" sz="1400" kern="1200" dirty="0"/>
        </a:p>
      </dsp:txBody>
      <dsp:txXfrm>
        <a:off x="162620" y="50733"/>
        <a:ext cx="1953883" cy="372930"/>
      </dsp:txXfrm>
    </dsp:sp>
    <dsp:sp modelId="{D0646472-62BA-4CB9-9DB4-5D83013065BA}">
      <dsp:nvSpPr>
        <dsp:cNvPr id="0" name=""/>
        <dsp:cNvSpPr/>
      </dsp:nvSpPr>
      <dsp:spPr>
        <a:xfrm>
          <a:off x="0" y="1754238"/>
          <a:ext cx="2848905" cy="5843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52400" extrusionH="63500" prstMaterial="matte">
          <a:bevelT w="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1107" tIns="291592" rIns="221107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Veiller sur son binôme</a:t>
          </a:r>
          <a:endParaRPr lang="fr-FR" sz="1400" kern="1200" dirty="0"/>
        </a:p>
      </dsp:txBody>
      <dsp:txXfrm>
        <a:off x="0" y="1754238"/>
        <a:ext cx="2848905" cy="584325"/>
      </dsp:txXfrm>
    </dsp:sp>
    <dsp:sp modelId="{7E114BEB-0195-47D4-AA93-95C0A804E1A4}">
      <dsp:nvSpPr>
        <dsp:cNvPr id="0" name=""/>
        <dsp:cNvSpPr/>
      </dsp:nvSpPr>
      <dsp:spPr>
        <a:xfrm>
          <a:off x="142445" y="1547598"/>
          <a:ext cx="1994233" cy="4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5377" tIns="0" rIns="75377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err="1" smtClean="0"/>
            <a:t>Binome</a:t>
          </a:r>
          <a:endParaRPr lang="fr-FR" sz="1400" kern="1200" dirty="0"/>
        </a:p>
      </dsp:txBody>
      <dsp:txXfrm>
        <a:off x="162620" y="1567773"/>
        <a:ext cx="1953883" cy="372930"/>
      </dsp:txXfrm>
    </dsp:sp>
    <dsp:sp modelId="{5E53725B-14A6-41A2-A502-D91AC2E5A011}">
      <dsp:nvSpPr>
        <dsp:cNvPr id="0" name=""/>
        <dsp:cNvSpPr/>
      </dsp:nvSpPr>
      <dsp:spPr>
        <a:xfrm>
          <a:off x="0" y="2620803"/>
          <a:ext cx="2848905" cy="10143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52400" extrusionH="63500" prstMaterial="matte">
          <a:bevelT w="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1107" tIns="291592" rIns="221107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Veille sur son groupe</a:t>
          </a:r>
          <a:endParaRPr lang="fr-F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Anime, conseille</a:t>
          </a:r>
          <a:endParaRPr lang="fr-F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Protège, forme et informe </a:t>
          </a:r>
          <a:endParaRPr lang="fr-FR" sz="1400" kern="1200" dirty="0"/>
        </a:p>
      </dsp:txBody>
      <dsp:txXfrm>
        <a:off x="0" y="2620803"/>
        <a:ext cx="2848905" cy="1014300"/>
      </dsp:txXfrm>
    </dsp:sp>
    <dsp:sp modelId="{2AFAA306-E4E6-4F62-B2AA-36DC4263BFB6}">
      <dsp:nvSpPr>
        <dsp:cNvPr id="0" name=""/>
        <dsp:cNvSpPr/>
      </dsp:nvSpPr>
      <dsp:spPr>
        <a:xfrm>
          <a:off x="142445" y="2414163"/>
          <a:ext cx="1994233" cy="4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5377" tIns="0" rIns="75377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err="1" smtClean="0"/>
            <a:t>Acompagnateur</a:t>
          </a:r>
          <a:endParaRPr lang="fr-FR" sz="1400" kern="1200" dirty="0"/>
        </a:p>
      </dsp:txBody>
      <dsp:txXfrm>
        <a:off x="162620" y="2434338"/>
        <a:ext cx="1953883" cy="372930"/>
      </dsp:txXfrm>
    </dsp:sp>
    <dsp:sp modelId="{DD9FC544-CACD-495E-A776-BB7663947F74}">
      <dsp:nvSpPr>
        <dsp:cNvPr id="0" name=""/>
        <dsp:cNvSpPr/>
      </dsp:nvSpPr>
      <dsp:spPr>
        <a:xfrm>
          <a:off x="0" y="3917343"/>
          <a:ext cx="2848905" cy="141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52400" extrusionH="63500" prstMaterial="matte">
          <a:bevelT w="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1107" tIns="291592" rIns="221107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Organise le dispositif</a:t>
          </a:r>
          <a:endParaRPr lang="fr-F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Veille au respect des consignes</a:t>
          </a:r>
          <a:endParaRPr lang="fr-F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Gère les évènements</a:t>
          </a:r>
          <a:endParaRPr lang="fr-F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Intervient…</a:t>
          </a:r>
          <a:endParaRPr lang="fr-FR" sz="1400" kern="1200" dirty="0"/>
        </a:p>
      </dsp:txBody>
      <dsp:txXfrm>
        <a:off x="0" y="3917343"/>
        <a:ext cx="2848905" cy="1411200"/>
      </dsp:txXfrm>
    </dsp:sp>
    <dsp:sp modelId="{C21AC6AF-BA0D-487B-B892-4E3676018314}">
      <dsp:nvSpPr>
        <dsp:cNvPr id="0" name=""/>
        <dsp:cNvSpPr/>
      </dsp:nvSpPr>
      <dsp:spPr>
        <a:xfrm>
          <a:off x="142445" y="3710703"/>
          <a:ext cx="1994233" cy="4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5377" tIns="0" rIns="75377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Directeur de sortie</a:t>
          </a:r>
          <a:endParaRPr lang="fr-FR" sz="1400" kern="1200" dirty="0"/>
        </a:p>
      </dsp:txBody>
      <dsp:txXfrm>
        <a:off x="162620" y="3730878"/>
        <a:ext cx="1953883" cy="37293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9298F3-C6F9-4634-8A6F-69688D9C340D}">
      <dsp:nvSpPr>
        <dsp:cNvPr id="0" name=""/>
        <dsp:cNvSpPr/>
      </dsp:nvSpPr>
      <dsp:spPr>
        <a:xfrm>
          <a:off x="729879" y="0"/>
          <a:ext cx="1327225" cy="1327225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>
              <a:solidFill>
                <a:schemeClr val="tx1"/>
              </a:solidFill>
            </a:rPr>
            <a:t>Binôme</a:t>
          </a:r>
          <a:endParaRPr lang="fr-FR" sz="1200" kern="1200" dirty="0">
            <a:solidFill>
              <a:schemeClr val="tx1"/>
            </a:solidFill>
          </a:endParaRPr>
        </a:p>
      </dsp:txBody>
      <dsp:txXfrm>
        <a:off x="1061685" y="663613"/>
        <a:ext cx="663613" cy="663612"/>
      </dsp:txXfrm>
    </dsp:sp>
    <dsp:sp modelId="{CC3FD46A-0467-4CD8-AFD9-8067BE30F4D8}">
      <dsp:nvSpPr>
        <dsp:cNvPr id="0" name=""/>
        <dsp:cNvSpPr/>
      </dsp:nvSpPr>
      <dsp:spPr>
        <a:xfrm>
          <a:off x="79486" y="1327225"/>
          <a:ext cx="1327225" cy="1327225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>
              <a:solidFill>
                <a:schemeClr val="tx1"/>
              </a:solidFill>
            </a:rPr>
            <a:t>Pompier / Samu</a:t>
          </a:r>
          <a:endParaRPr lang="fr-FR" sz="1200" kern="1200" dirty="0">
            <a:solidFill>
              <a:schemeClr val="tx1"/>
            </a:solidFill>
          </a:endParaRPr>
        </a:p>
      </dsp:txBody>
      <dsp:txXfrm>
        <a:off x="411292" y="1990838"/>
        <a:ext cx="663613" cy="663612"/>
      </dsp:txXfrm>
    </dsp:sp>
    <dsp:sp modelId="{1475159F-AED7-4F3D-A604-616D94990C0E}">
      <dsp:nvSpPr>
        <dsp:cNvPr id="0" name=""/>
        <dsp:cNvSpPr/>
      </dsp:nvSpPr>
      <dsp:spPr>
        <a:xfrm rot="10800000">
          <a:off x="743098" y="1327225"/>
          <a:ext cx="1327225" cy="1327225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smtClean="0">
              <a:solidFill>
                <a:schemeClr val="tx1"/>
              </a:solidFill>
            </a:rPr>
            <a:t>Secouriste Sauveteur</a:t>
          </a:r>
          <a:endParaRPr lang="fr-FR" sz="1000" kern="1200" dirty="0">
            <a:solidFill>
              <a:schemeClr val="tx1"/>
            </a:solidFill>
          </a:endParaRPr>
        </a:p>
      </dsp:txBody>
      <dsp:txXfrm rot="10800000">
        <a:off x="1074904" y="1327225"/>
        <a:ext cx="663613" cy="663612"/>
      </dsp:txXfrm>
    </dsp:sp>
    <dsp:sp modelId="{BB74DC3E-F28F-4C4C-BC19-04F83BF936EC}">
      <dsp:nvSpPr>
        <dsp:cNvPr id="0" name=""/>
        <dsp:cNvSpPr/>
      </dsp:nvSpPr>
      <dsp:spPr>
        <a:xfrm>
          <a:off x="1406711" y="1327225"/>
          <a:ext cx="1327225" cy="1327225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>
              <a:solidFill>
                <a:schemeClr val="tx1"/>
              </a:solidFill>
            </a:rPr>
            <a:t>Cross</a:t>
          </a:r>
          <a:endParaRPr lang="fr-FR" sz="1200" kern="1200" dirty="0">
            <a:solidFill>
              <a:schemeClr val="tx1"/>
            </a:solidFill>
          </a:endParaRPr>
        </a:p>
      </dsp:txBody>
      <dsp:txXfrm>
        <a:off x="1738517" y="1990838"/>
        <a:ext cx="663613" cy="66361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9298F3-C6F9-4634-8A6F-69688D9C340D}">
      <dsp:nvSpPr>
        <dsp:cNvPr id="0" name=""/>
        <dsp:cNvSpPr/>
      </dsp:nvSpPr>
      <dsp:spPr>
        <a:xfrm>
          <a:off x="707432" y="0"/>
          <a:ext cx="1371242" cy="1371242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>
              <a:solidFill>
                <a:schemeClr val="tx1"/>
              </a:solidFill>
            </a:rPr>
            <a:t>Accompagnateur</a:t>
          </a:r>
          <a:endParaRPr lang="fr-FR" sz="1100" kern="1200" dirty="0">
            <a:solidFill>
              <a:schemeClr val="tx1"/>
            </a:solidFill>
          </a:endParaRPr>
        </a:p>
      </dsp:txBody>
      <dsp:txXfrm>
        <a:off x="1050243" y="685621"/>
        <a:ext cx="685621" cy="685621"/>
      </dsp:txXfrm>
    </dsp:sp>
    <dsp:sp modelId="{CC3FD46A-0467-4CD8-AFD9-8067BE30F4D8}">
      <dsp:nvSpPr>
        <dsp:cNvPr id="0" name=""/>
        <dsp:cNvSpPr/>
      </dsp:nvSpPr>
      <dsp:spPr>
        <a:xfrm rot="10800000">
          <a:off x="35469" y="0"/>
          <a:ext cx="1371242" cy="1371242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100" kern="1200" dirty="0"/>
        </a:p>
      </dsp:txBody>
      <dsp:txXfrm>
        <a:off x="378279" y="0"/>
        <a:ext cx="685621" cy="685621"/>
      </dsp:txXfrm>
    </dsp:sp>
    <dsp:sp modelId="{1475159F-AED7-4F3D-A604-616D94990C0E}">
      <dsp:nvSpPr>
        <dsp:cNvPr id="0" name=""/>
        <dsp:cNvSpPr/>
      </dsp:nvSpPr>
      <dsp:spPr>
        <a:xfrm rot="10800000">
          <a:off x="721090" y="1371242"/>
          <a:ext cx="1371242" cy="1371242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>
              <a:solidFill>
                <a:schemeClr val="tx1"/>
              </a:solidFill>
            </a:rPr>
            <a:t>Directeur sortie</a:t>
          </a:r>
          <a:endParaRPr lang="fr-FR" sz="1100" kern="1200" dirty="0">
            <a:solidFill>
              <a:schemeClr val="tx1"/>
            </a:solidFill>
          </a:endParaRPr>
        </a:p>
      </dsp:txBody>
      <dsp:txXfrm rot="10800000">
        <a:off x="1063900" y="1371242"/>
        <a:ext cx="685621" cy="685621"/>
      </dsp:txXfrm>
    </dsp:sp>
    <dsp:sp modelId="{BB74DC3E-F28F-4C4C-BC19-04F83BF936EC}">
      <dsp:nvSpPr>
        <dsp:cNvPr id="0" name=""/>
        <dsp:cNvSpPr/>
      </dsp:nvSpPr>
      <dsp:spPr>
        <a:xfrm rot="10800000">
          <a:off x="1406711" y="0"/>
          <a:ext cx="1371242" cy="1371242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100" kern="1200" dirty="0"/>
        </a:p>
      </dsp:txBody>
      <dsp:txXfrm>
        <a:off x="1749521" y="0"/>
        <a:ext cx="685621" cy="68562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DDF637-A39F-454D-B303-FD4DE7FD9AE8}">
      <dsp:nvSpPr>
        <dsp:cNvPr id="0" name=""/>
        <dsp:cNvSpPr/>
      </dsp:nvSpPr>
      <dsp:spPr>
        <a:xfrm>
          <a:off x="0" y="345757"/>
          <a:ext cx="2659707" cy="1020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52400" extrusionH="63500" prstMaterial="matte">
          <a:bevelT w="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423" tIns="249936" rIns="206423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 smtClean="0"/>
            <a:t>Maintien les voies aériennes hors de l’eau</a:t>
          </a:r>
          <a:endParaRPr lang="fr-FR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 smtClean="0"/>
            <a:t>Alerte l’accompagnateur</a:t>
          </a:r>
          <a:endParaRPr lang="fr-FR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1200" kern="1200" dirty="0"/>
        </a:p>
      </dsp:txBody>
      <dsp:txXfrm>
        <a:off x="0" y="345757"/>
        <a:ext cx="2659707" cy="1020600"/>
      </dsp:txXfrm>
    </dsp:sp>
    <dsp:sp modelId="{20D2DA5D-847D-4E19-9231-311A02FB84C6}">
      <dsp:nvSpPr>
        <dsp:cNvPr id="0" name=""/>
        <dsp:cNvSpPr/>
      </dsp:nvSpPr>
      <dsp:spPr>
        <a:xfrm>
          <a:off x="132985" y="168637"/>
          <a:ext cx="1861794" cy="354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0371" tIns="0" rIns="70371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Binôme</a:t>
          </a:r>
          <a:endParaRPr lang="fr-FR" sz="1200" kern="1200" dirty="0"/>
        </a:p>
      </dsp:txBody>
      <dsp:txXfrm>
        <a:off x="150278" y="185930"/>
        <a:ext cx="1827208" cy="319654"/>
      </dsp:txXfrm>
    </dsp:sp>
    <dsp:sp modelId="{D0646472-62BA-4CB9-9DB4-5D83013065BA}">
      <dsp:nvSpPr>
        <dsp:cNvPr id="0" name=""/>
        <dsp:cNvSpPr/>
      </dsp:nvSpPr>
      <dsp:spPr>
        <a:xfrm>
          <a:off x="0" y="1608277"/>
          <a:ext cx="2659707" cy="1398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52400" extrusionH="63500" prstMaterial="matte">
          <a:bevelT w="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423" tIns="249936" rIns="206423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 smtClean="0"/>
            <a:t>Alerte un directeur de sortie</a:t>
          </a:r>
          <a:endParaRPr lang="fr-FR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 smtClean="0"/>
            <a:t>Accompagne à la  dérive si nécessaire</a:t>
          </a:r>
          <a:endParaRPr lang="fr-FR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 smtClean="0"/>
            <a:t>Rassure, dispense les premiers soins</a:t>
          </a:r>
          <a:endParaRPr lang="fr-FR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1200" kern="1200" dirty="0"/>
        </a:p>
      </dsp:txBody>
      <dsp:txXfrm>
        <a:off x="0" y="1608277"/>
        <a:ext cx="2659707" cy="1398600"/>
      </dsp:txXfrm>
    </dsp:sp>
    <dsp:sp modelId="{7E114BEB-0195-47D4-AA93-95C0A804E1A4}">
      <dsp:nvSpPr>
        <dsp:cNvPr id="0" name=""/>
        <dsp:cNvSpPr/>
      </dsp:nvSpPr>
      <dsp:spPr>
        <a:xfrm>
          <a:off x="132985" y="1431157"/>
          <a:ext cx="1861794" cy="354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0371" tIns="0" rIns="70371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Accompagnateur</a:t>
          </a:r>
          <a:endParaRPr lang="fr-FR" sz="1200" kern="1200" dirty="0"/>
        </a:p>
      </dsp:txBody>
      <dsp:txXfrm>
        <a:off x="150278" y="1448450"/>
        <a:ext cx="1827208" cy="319654"/>
      </dsp:txXfrm>
    </dsp:sp>
    <dsp:sp modelId="{5E53725B-14A6-41A2-A502-D91AC2E5A011}">
      <dsp:nvSpPr>
        <dsp:cNvPr id="0" name=""/>
        <dsp:cNvSpPr/>
      </dsp:nvSpPr>
      <dsp:spPr>
        <a:xfrm>
          <a:off x="0" y="3248797"/>
          <a:ext cx="2659707" cy="11907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52400" extrusionH="63500" prstMaterial="matte">
          <a:bevelT w="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423" tIns="249936" rIns="206423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 smtClean="0"/>
            <a:t> Organise et met en place le dispositif approprié</a:t>
          </a:r>
          <a:endParaRPr lang="fr-FR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 smtClean="0"/>
            <a:t> Délègue ou va chercher</a:t>
          </a:r>
          <a:endParaRPr lang="fr-FR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 smtClean="0"/>
            <a:t> Délègue ou assure la mise en place du dispositif </a:t>
          </a:r>
          <a:endParaRPr lang="fr-FR" sz="1200" kern="1200" dirty="0"/>
        </a:p>
      </dsp:txBody>
      <dsp:txXfrm>
        <a:off x="0" y="3248797"/>
        <a:ext cx="2659707" cy="1190700"/>
      </dsp:txXfrm>
    </dsp:sp>
    <dsp:sp modelId="{2AFAA306-E4E6-4F62-B2AA-36DC4263BFB6}">
      <dsp:nvSpPr>
        <dsp:cNvPr id="0" name=""/>
        <dsp:cNvSpPr/>
      </dsp:nvSpPr>
      <dsp:spPr>
        <a:xfrm>
          <a:off x="132985" y="3071677"/>
          <a:ext cx="1861794" cy="354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0371" tIns="0" rIns="70371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Directeur de sortie</a:t>
          </a:r>
          <a:endParaRPr lang="fr-FR" sz="1200" kern="1200" dirty="0"/>
        </a:p>
      </dsp:txBody>
      <dsp:txXfrm>
        <a:off x="150278" y="3088970"/>
        <a:ext cx="1827208" cy="319654"/>
      </dsp:txXfrm>
    </dsp:sp>
    <dsp:sp modelId="{DD9FC544-CACD-495E-A776-BB7663947F74}">
      <dsp:nvSpPr>
        <dsp:cNvPr id="0" name=""/>
        <dsp:cNvSpPr/>
      </dsp:nvSpPr>
      <dsp:spPr>
        <a:xfrm>
          <a:off x="0" y="4681417"/>
          <a:ext cx="2659707" cy="5008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52400" extrusionH="63500" prstMaterial="matte">
          <a:bevelT w="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423" tIns="249936" rIns="206423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 smtClean="0"/>
            <a:t> Prennent le relai.</a:t>
          </a:r>
          <a:endParaRPr lang="fr-FR" sz="1200" kern="1200" dirty="0"/>
        </a:p>
      </dsp:txBody>
      <dsp:txXfrm>
        <a:off x="0" y="4681417"/>
        <a:ext cx="2659707" cy="500850"/>
      </dsp:txXfrm>
    </dsp:sp>
    <dsp:sp modelId="{C21AC6AF-BA0D-487B-B892-4E3676018314}">
      <dsp:nvSpPr>
        <dsp:cNvPr id="0" name=""/>
        <dsp:cNvSpPr/>
      </dsp:nvSpPr>
      <dsp:spPr>
        <a:xfrm>
          <a:off x="132985" y="4504297"/>
          <a:ext cx="1861794" cy="354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0371" tIns="0" rIns="70371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Pompiers / Samu / Cross</a:t>
          </a:r>
          <a:endParaRPr lang="fr-FR" sz="1200" kern="1200" dirty="0"/>
        </a:p>
      </dsp:txBody>
      <dsp:txXfrm>
        <a:off x="150278" y="4521590"/>
        <a:ext cx="1827208" cy="31965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1D4CDB-7A10-4E86-8F25-F456B66ACD0C}">
      <dsp:nvSpPr>
        <dsp:cNvPr id="0" name=""/>
        <dsp:cNvSpPr/>
      </dsp:nvSpPr>
      <dsp:spPr>
        <a:xfrm rot="16200000">
          <a:off x="-1853879" y="1855893"/>
          <a:ext cx="5687858" cy="1976071"/>
        </a:xfrm>
        <a:prstGeom prst="flowChartManualOperation">
          <a:avLst/>
        </a:prstGeom>
        <a:solidFill>
          <a:srgbClr val="66FF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0" tIns="0" rIns="108769" bIns="0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smtClean="0">
              <a:solidFill>
                <a:srgbClr val="002060"/>
              </a:solidFill>
            </a:rPr>
            <a:t>Formation permanente</a:t>
          </a:r>
          <a:endParaRPr lang="fr-FR" sz="1700" kern="1200" dirty="0">
            <a:solidFill>
              <a:srgbClr val="002060"/>
            </a:solidFill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300" kern="1200" dirty="0" smtClean="0">
              <a:solidFill>
                <a:srgbClr val="002060"/>
              </a:solidFill>
            </a:rPr>
            <a:t>Les marraines (chaque nouvel adhérent est présenté à une </a:t>
          </a:r>
          <a:r>
            <a:rPr lang="fr-FR" sz="1300" kern="1200" dirty="0" err="1" smtClean="0">
              <a:solidFill>
                <a:srgbClr val="002060"/>
              </a:solidFill>
            </a:rPr>
            <a:t>Rand’eauneuse</a:t>
          </a:r>
          <a:r>
            <a:rPr lang="fr-FR" sz="1300" kern="1200" dirty="0" smtClean="0">
              <a:solidFill>
                <a:srgbClr val="002060"/>
              </a:solidFill>
            </a:rPr>
            <a:t> confirmée qui l’initiera aux secrets de la pratique (appels aux volontaires)</a:t>
          </a:r>
          <a:endParaRPr lang="fr-FR" sz="1300" kern="1200" dirty="0">
            <a:solidFill>
              <a:srgbClr val="002060"/>
            </a:solidFill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300" kern="1200" dirty="0" smtClean="0">
              <a:solidFill>
                <a:srgbClr val="002060"/>
              </a:solidFill>
            </a:rPr>
            <a:t> Tests ponctuels et aléatoires des auto évaluations  ou niveaux par les directeurs de sortie.</a:t>
          </a:r>
          <a:endParaRPr lang="fr-FR" sz="1300" kern="1200" dirty="0">
            <a:solidFill>
              <a:srgbClr val="002060"/>
            </a:solidFill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300" kern="1200" dirty="0" smtClean="0">
              <a:solidFill>
                <a:srgbClr val="002060"/>
              </a:solidFill>
            </a:rPr>
            <a:t> Suivi personnalisé (projet 2014)</a:t>
          </a:r>
          <a:endParaRPr lang="fr-FR" sz="1300" kern="1200" dirty="0">
            <a:solidFill>
              <a:srgbClr val="002060"/>
            </a:solidFill>
          </a:endParaRPr>
        </a:p>
      </dsp:txBody>
      <dsp:txXfrm rot="5400000">
        <a:off x="2014" y="1137572"/>
        <a:ext cx="1976071" cy="3412714"/>
      </dsp:txXfrm>
    </dsp:sp>
    <dsp:sp modelId="{ED5E4932-52C0-40BC-9435-50411DBF9E9D}">
      <dsp:nvSpPr>
        <dsp:cNvPr id="0" name=""/>
        <dsp:cNvSpPr/>
      </dsp:nvSpPr>
      <dsp:spPr>
        <a:xfrm rot="16200000">
          <a:off x="270396" y="1855893"/>
          <a:ext cx="5687858" cy="1976071"/>
        </a:xfrm>
        <a:prstGeom prst="flowChartManualOperation">
          <a:avLst/>
        </a:prstGeom>
        <a:solidFill>
          <a:srgbClr val="66FF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0" tIns="0" rIns="108769" bIns="0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smtClean="0">
              <a:solidFill>
                <a:srgbClr val="002060"/>
              </a:solidFill>
            </a:rPr>
            <a:t>Rendez-vous piscine</a:t>
          </a:r>
          <a:endParaRPr lang="fr-FR" sz="1700" kern="1200" dirty="0">
            <a:solidFill>
              <a:srgbClr val="002060"/>
            </a:solidFill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300" kern="1200" dirty="0" smtClean="0">
              <a:solidFill>
                <a:srgbClr val="002060"/>
              </a:solidFill>
            </a:rPr>
            <a:t>Un samedi par mois</a:t>
          </a:r>
          <a:endParaRPr lang="fr-FR" sz="1300" kern="1200" dirty="0">
            <a:solidFill>
              <a:srgbClr val="002060"/>
            </a:solidFill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300" kern="1200" dirty="0" smtClean="0">
              <a:solidFill>
                <a:srgbClr val="002060"/>
              </a:solidFill>
            </a:rPr>
            <a:t> Projet 2013 /2014 perfectionnement natation, nage à palmes, apnée, sauvetage.</a:t>
          </a:r>
          <a:endParaRPr lang="fr-FR" sz="1300" kern="1200" dirty="0">
            <a:solidFill>
              <a:srgbClr val="002060"/>
            </a:solidFill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1300" kern="1200" dirty="0">
            <a:solidFill>
              <a:srgbClr val="002060"/>
            </a:solidFill>
          </a:endParaRPr>
        </a:p>
      </dsp:txBody>
      <dsp:txXfrm rot="5400000">
        <a:off x="2126289" y="1137572"/>
        <a:ext cx="1976071" cy="3412714"/>
      </dsp:txXfrm>
    </dsp:sp>
    <dsp:sp modelId="{C0634DB9-F647-4C90-8982-8C789A1744CE}">
      <dsp:nvSpPr>
        <dsp:cNvPr id="0" name=""/>
        <dsp:cNvSpPr/>
      </dsp:nvSpPr>
      <dsp:spPr>
        <a:xfrm rot="16200000">
          <a:off x="2433449" y="1855893"/>
          <a:ext cx="5687858" cy="1976071"/>
        </a:xfrm>
        <a:prstGeom prst="flowChartManualOperation">
          <a:avLst/>
        </a:prstGeom>
        <a:solidFill>
          <a:srgbClr val="66FF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0" tIns="0" rIns="108769" bIns="0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smtClean="0">
              <a:solidFill>
                <a:srgbClr val="002060"/>
              </a:solidFill>
            </a:rPr>
            <a:t>Découvertes</a:t>
          </a:r>
          <a:endParaRPr lang="fr-FR" sz="1700" kern="1200" dirty="0">
            <a:solidFill>
              <a:srgbClr val="002060"/>
            </a:solidFill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300" kern="1200" dirty="0" smtClean="0">
              <a:solidFill>
                <a:srgbClr val="002060"/>
              </a:solidFill>
            </a:rPr>
            <a:t> Baptêmes d’apnée. </a:t>
          </a:r>
          <a:endParaRPr lang="fr-FR" sz="1300" kern="1200" dirty="0">
            <a:solidFill>
              <a:srgbClr val="002060"/>
            </a:solidFill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300" kern="1200" dirty="0" smtClean="0">
              <a:solidFill>
                <a:srgbClr val="002060"/>
              </a:solidFill>
            </a:rPr>
            <a:t> Baptêmes plongée sous-marine.</a:t>
          </a:r>
          <a:endParaRPr lang="fr-FR" sz="1300" kern="1200" dirty="0">
            <a:solidFill>
              <a:srgbClr val="002060"/>
            </a:solidFill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300" kern="1200" dirty="0" smtClean="0">
              <a:solidFill>
                <a:srgbClr val="002060"/>
              </a:solidFill>
            </a:rPr>
            <a:t> Stretching</a:t>
          </a:r>
          <a:endParaRPr lang="fr-FR" sz="1300" kern="1200" dirty="0">
            <a:solidFill>
              <a:srgbClr val="002060"/>
            </a:solidFill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300" kern="1200" dirty="0" smtClean="0">
              <a:solidFill>
                <a:srgbClr val="002060"/>
              </a:solidFill>
            </a:rPr>
            <a:t>Yoga</a:t>
          </a:r>
          <a:endParaRPr lang="fr-FR" sz="1300" kern="1200" dirty="0">
            <a:solidFill>
              <a:srgbClr val="002060"/>
            </a:solidFill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300" kern="1200" dirty="0" smtClean="0">
              <a:solidFill>
                <a:srgbClr val="002060"/>
              </a:solidFill>
            </a:rPr>
            <a:t>Arts martiaux</a:t>
          </a:r>
          <a:endParaRPr lang="fr-FR" sz="1300" kern="1200" dirty="0">
            <a:solidFill>
              <a:srgbClr val="002060"/>
            </a:solidFill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300" kern="1200" dirty="0" smtClean="0">
              <a:solidFill>
                <a:srgbClr val="002060"/>
              </a:solidFill>
            </a:rPr>
            <a:t> </a:t>
          </a:r>
          <a:r>
            <a:rPr lang="fr-FR" sz="1300" kern="1200" dirty="0" err="1" smtClean="0">
              <a:solidFill>
                <a:srgbClr val="002060"/>
              </a:solidFill>
            </a:rPr>
            <a:t>Paddle</a:t>
          </a:r>
          <a:r>
            <a:rPr lang="fr-FR" sz="1300" kern="1200" dirty="0" smtClean="0">
              <a:solidFill>
                <a:srgbClr val="002060"/>
              </a:solidFill>
            </a:rPr>
            <a:t> </a:t>
          </a:r>
          <a:r>
            <a:rPr lang="fr-FR" sz="1300" kern="1200" dirty="0" err="1" smtClean="0">
              <a:solidFill>
                <a:srgbClr val="002060"/>
              </a:solidFill>
            </a:rPr>
            <a:t>board</a:t>
          </a:r>
          <a:endParaRPr lang="fr-FR" sz="1300" kern="1200" dirty="0">
            <a:solidFill>
              <a:srgbClr val="002060"/>
            </a:solidFill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300" kern="1200" dirty="0" smtClean="0">
              <a:solidFill>
                <a:srgbClr val="002060"/>
              </a:solidFill>
            </a:rPr>
            <a:t> Voile</a:t>
          </a:r>
          <a:endParaRPr lang="fr-FR" sz="1300" kern="1200" dirty="0">
            <a:solidFill>
              <a:srgbClr val="002060"/>
            </a:solidFill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300" kern="1200" dirty="0" smtClean="0">
              <a:solidFill>
                <a:srgbClr val="002060"/>
              </a:solidFill>
            </a:rPr>
            <a:t>Et ????</a:t>
          </a:r>
          <a:endParaRPr lang="fr-FR" sz="1300" kern="1200" dirty="0">
            <a:solidFill>
              <a:srgbClr val="002060"/>
            </a:solidFill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1300" kern="1200" dirty="0">
            <a:solidFill>
              <a:srgbClr val="002060"/>
            </a:solidFill>
          </a:endParaRPr>
        </a:p>
      </dsp:txBody>
      <dsp:txXfrm rot="5400000">
        <a:off x="4289342" y="1137572"/>
        <a:ext cx="1976071" cy="3412714"/>
      </dsp:txXfrm>
    </dsp:sp>
    <dsp:sp modelId="{B7C900F5-6AF6-4B9B-8D77-19E9068910B0}">
      <dsp:nvSpPr>
        <dsp:cNvPr id="0" name=""/>
        <dsp:cNvSpPr/>
      </dsp:nvSpPr>
      <dsp:spPr>
        <a:xfrm rot="16200000">
          <a:off x="4518949" y="1855893"/>
          <a:ext cx="5687858" cy="1976071"/>
        </a:xfrm>
        <a:prstGeom prst="flowChartManualOperation">
          <a:avLst/>
        </a:prstGeom>
        <a:solidFill>
          <a:srgbClr val="66FF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0" tIns="0" rIns="108769" bIns="0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smtClean="0">
              <a:solidFill>
                <a:srgbClr val="002060"/>
              </a:solidFill>
            </a:rPr>
            <a:t>Temps forts</a:t>
          </a:r>
          <a:endParaRPr lang="fr-FR" sz="1700" kern="1200" dirty="0">
            <a:solidFill>
              <a:srgbClr val="002060"/>
            </a:solidFill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300" kern="1200" dirty="0" smtClean="0">
              <a:solidFill>
                <a:srgbClr val="002060"/>
              </a:solidFill>
            </a:rPr>
            <a:t>Validation des niveaux. (</a:t>
          </a:r>
          <a:r>
            <a:rPr lang="fr-FR" sz="1300" kern="1200" dirty="0" err="1" smtClean="0">
              <a:solidFill>
                <a:srgbClr val="002060"/>
              </a:solidFill>
            </a:rPr>
            <a:t>aquaphilie</a:t>
          </a:r>
          <a:r>
            <a:rPr lang="fr-FR" sz="1300" kern="1200" dirty="0" smtClean="0">
              <a:solidFill>
                <a:srgbClr val="002060"/>
              </a:solidFill>
            </a:rPr>
            <a:t>, autonomes, nages)</a:t>
          </a:r>
          <a:endParaRPr lang="fr-FR" sz="1300" kern="1200" dirty="0">
            <a:solidFill>
              <a:srgbClr val="002060"/>
            </a:solidFill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300" kern="1200" dirty="0" smtClean="0">
              <a:solidFill>
                <a:srgbClr val="002060"/>
              </a:solidFill>
            </a:rPr>
            <a:t> Stages de formations pour l’ équipe d’encadrement)</a:t>
          </a:r>
          <a:endParaRPr lang="fr-FR" sz="1300" kern="1200" dirty="0">
            <a:solidFill>
              <a:srgbClr val="002060"/>
            </a:solidFill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300" kern="1200" dirty="0" smtClean="0">
              <a:solidFill>
                <a:srgbClr val="002060"/>
              </a:solidFill>
            </a:rPr>
            <a:t> Projets 2013 /2014 stages pour les adhérents.                – nage en mer          – </a:t>
          </a:r>
          <a:r>
            <a:rPr lang="fr-FR" sz="1300" kern="1200" dirty="0" err="1" smtClean="0">
              <a:solidFill>
                <a:srgbClr val="002060"/>
              </a:solidFill>
            </a:rPr>
            <a:t>rand’Eau</a:t>
          </a:r>
          <a:r>
            <a:rPr lang="fr-FR" sz="1300" kern="1200" dirty="0" smtClean="0">
              <a:solidFill>
                <a:srgbClr val="002060"/>
              </a:solidFill>
            </a:rPr>
            <a:t> palmée</a:t>
          </a:r>
          <a:endParaRPr lang="fr-FR" sz="1300" kern="1200" dirty="0">
            <a:solidFill>
              <a:srgbClr val="002060"/>
            </a:solidFill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300" kern="1200" dirty="0" smtClean="0">
              <a:solidFill>
                <a:srgbClr val="002060"/>
              </a:solidFill>
            </a:rPr>
            <a:t> </a:t>
          </a:r>
          <a:r>
            <a:rPr lang="fr-FR" sz="1300" kern="1200" dirty="0" err="1" smtClean="0">
              <a:solidFill>
                <a:srgbClr val="002060"/>
              </a:solidFill>
            </a:rPr>
            <a:t>Ultimate</a:t>
          </a:r>
          <a:r>
            <a:rPr lang="fr-FR" sz="1300" kern="1200" dirty="0" smtClean="0">
              <a:solidFill>
                <a:srgbClr val="002060"/>
              </a:solidFill>
            </a:rPr>
            <a:t> </a:t>
          </a:r>
          <a:endParaRPr lang="fr-FR" sz="1300" kern="1200" dirty="0">
            <a:solidFill>
              <a:srgbClr val="002060"/>
            </a:solidFill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1300" kern="1200" dirty="0">
            <a:solidFill>
              <a:srgbClr val="002060"/>
            </a:solidFill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1300" kern="1200" dirty="0">
            <a:solidFill>
              <a:srgbClr val="002060"/>
            </a:solidFill>
          </a:endParaRPr>
        </a:p>
      </dsp:txBody>
      <dsp:txXfrm rot="5400000">
        <a:off x="6374842" y="1137572"/>
        <a:ext cx="1976071" cy="34127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4">
  <dgm:title val=""/>
  <dgm:desc val=""/>
  <dgm:catLst>
    <dgm:cat type="pyramid" pri="4000"/>
    <dgm:cat type="relationship" pri="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varLst>
      <dgm:chMax val="9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4">
        <dgm:choose name="Name2">
          <dgm:if name="Name3" axis="ch" ptType="node" func="cnt" op="equ" val="1">
            <dgm:constrLst>
              <dgm:constr type="primFontSz" for="ch" ptType="node" op="equ" val="65"/>
              <dgm:constr type="t" for="ch" forName="triangle1"/>
              <dgm:constr type="l" for="ch" forName="triangle1"/>
              <dgm:constr type="h" for="ch" forName="triangle1" refType="h"/>
              <dgm:constr type="w" for="ch" forName="triangle1" refType="h"/>
            </dgm:constrLst>
          </dgm:if>
          <dgm:else name="Name4">
            <dgm:constrLst>
              <dgm:constr type="primFontSz" for="ch" ptType="node" op="equ" val="65"/>
              <dgm:constr type="t" for="ch" forName="triangle1"/>
              <dgm:constr type="l" for="ch" forName="triangle1" refType="h" fact="0.25"/>
              <dgm:constr type="h" for="ch" forName="triangle1" refType="h" fact="0.5"/>
              <dgm:constr type="w" for="ch" forName="triangle1" refType="h" fact="0.5"/>
              <dgm:constr type="t" for="ch" forName="triangle2" refType="h" fact="0.5"/>
              <dgm:constr type="l" for="ch" forName="triangle2"/>
              <dgm:constr type="h" for="ch" forName="triangle2" refType="h" fact="0.5"/>
              <dgm:constr type="w" for="ch" forName="triangle2" refType="h" fact="0.5"/>
              <dgm:constr type="t" for="ch" forName="triangle3" refType="h" fact="0.5"/>
              <dgm:constr type="l" for="ch" forName="triangle3" refType="h" fact="0.25"/>
              <dgm:constr type="h" for="ch" forName="triangle3" refType="h" fact="0.5"/>
              <dgm:constr type="w" for="ch" forName="triangle3" refType="h" fact="0.5"/>
              <dgm:constr type="t" for="ch" forName="triangle4" refType="h" fact="0.5"/>
              <dgm:constr type="l" for="ch" forName="triangle4" refType="h" fact="0.5"/>
              <dgm:constr type="h" for="ch" forName="triangle4" refType="h" fact="0.5"/>
              <dgm:constr type="w" for="ch" forName="triangle4" refType="h" fact="0.5"/>
            </dgm:constrLst>
          </dgm:else>
        </dgm:choose>
      </dgm:if>
      <dgm:else name="Name5">
        <dgm:constrLst>
          <dgm:constr type="primFontSz" for="ch" ptType="node" op="equ" val="65"/>
          <dgm:constr type="t" for="ch" forName="triangle1"/>
          <dgm:constr type="l" for="ch" forName="triangle1" refType="h" fact="0.33"/>
          <dgm:constr type="h" for="ch" forName="triangle1" refType="h" fact="0.33"/>
          <dgm:constr type="w" for="ch" forName="triangle1" refType="h" fact="0.33"/>
          <dgm:constr type="t" for="ch" forName="triangle2" refType="h" fact="0.33"/>
          <dgm:constr type="l" for="ch" forName="triangle2" refType="h" fact="0.165"/>
          <dgm:constr type="h" for="ch" forName="triangle2" refType="h" fact="0.33"/>
          <dgm:constr type="w" for="ch" forName="triangle2" refType="h" fact="0.33"/>
          <dgm:constr type="t" for="ch" forName="triangle3" refType="h" fact="0.33"/>
          <dgm:constr type="l" for="ch" forName="triangle3" refType="h" fact="0.33"/>
          <dgm:constr type="h" for="ch" forName="triangle3" refType="h" fact="0.33"/>
          <dgm:constr type="w" for="ch" forName="triangle3" refType="h" fact="0.33"/>
          <dgm:constr type="t" for="ch" forName="triangle4" refType="h" fact="0.33"/>
          <dgm:constr type="l" for="ch" forName="triangle4" refType="h" fact="0.495"/>
          <dgm:constr type="h" for="ch" forName="triangle4" refType="h" fact="0.33"/>
          <dgm:constr type="w" for="ch" forName="triangle4" refType="h" fact="0.33"/>
          <dgm:constr type="t" for="ch" forName="triangle5" refType="h" fact="0.66"/>
          <dgm:constr type="l" for="ch" forName="triangle5"/>
          <dgm:constr type="h" for="ch" forName="triangle5" refType="h" fact="0.33"/>
          <dgm:constr type="w" for="ch" forName="triangle5" refType="h" fact="0.33"/>
          <dgm:constr type="t" for="ch" forName="triangle6" refType="h" fact="0.66"/>
          <dgm:constr type="l" for="ch" forName="triangle6" refType="h" fact="0.165"/>
          <dgm:constr type="h" for="ch" forName="triangle6" refType="h" fact="0.33"/>
          <dgm:constr type="w" for="ch" forName="triangle6" refType="h" fact="0.33"/>
          <dgm:constr type="t" for="ch" forName="triangle7" refType="h" fact="0.66"/>
          <dgm:constr type="l" for="ch" forName="triangle7" refType="h" fact="0.33"/>
          <dgm:constr type="h" for="ch" forName="triangle7" refType="h" fact="0.33"/>
          <dgm:constr type="w" for="ch" forName="triangle7" refType="h" fact="0.33"/>
          <dgm:constr type="t" for="ch" forName="triangle8" refType="h" fact="0.66"/>
          <dgm:constr type="l" for="ch" forName="triangle8" refType="h" fact="0.495"/>
          <dgm:constr type="h" for="ch" forName="triangle8" refType="h" fact="0.33"/>
          <dgm:constr type="w" for="ch" forName="triangle8" refType="h" fact="0.33"/>
          <dgm:constr type="t" for="ch" forName="triangle9" refType="h" fact="0.66"/>
          <dgm:constr type="l" for="ch" forName="triangle9" refType="h" fact="0.66"/>
          <dgm:constr type="h" for="ch" forName="triangle9" refType="h" fact="0.33"/>
          <dgm:constr type="w" for="ch" forName="triangle9" refType="h" fact="0.33"/>
        </dgm:constrLst>
      </dgm:else>
    </dgm:choose>
    <dgm:ruleLst/>
    <dgm:choose name="Name6">
      <dgm:if name="Name7" axis="ch" ptType="node" func="cnt" op="gte" val="1">
        <dgm:layoutNode name="triangle1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8"/>
    </dgm:choose>
    <dgm:choose name="Name9">
      <dgm:if name="Name10" axis="ch" ptType="node" func="cnt" op="gte" val="2">
        <dgm:layoutNode name="triangle2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1">
            <dgm:if name="Name12" func="var" arg="dir" op="equ" val="norm">
              <dgm:presOf axis="ch desOrSelf" ptType="node node" st="2 1" cnt="1 0"/>
            </dgm:if>
            <dgm:else name="Name13">
              <dgm:presOf axis="ch desOrSelf" ptType="node node" st="4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3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4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4">
            <dgm:if name="Name15" func="var" arg="dir" op="equ" val="norm">
              <dgm:presOf axis="ch desOrSelf" ptType="node node" st="4 1" cnt="1 0"/>
            </dgm:if>
            <dgm:else name="Name16">
              <dgm:presOf axis="ch desOrSelf" ptType="node node" st="2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17"/>
    </dgm:choose>
    <dgm:choose name="Name18">
      <dgm:if name="Name19" axis="ch" ptType="node" func="cnt" op="gte" val="5">
        <dgm:layoutNode name="triangle5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0">
            <dgm:if name="Name21" func="var" arg="dir" op="equ" val="norm">
              <dgm:presOf axis="ch desOrSelf" ptType="node node" st="5 1" cnt="1 0"/>
            </dgm:if>
            <dgm:else name="Name22">
              <dgm:presOf axis="ch desOrSelf" ptType="node node" st="9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6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3">
            <dgm:if name="Name24" func="var" arg="dir" op="equ" val="norm">
              <dgm:presOf axis="ch desOrSelf" ptType="node node" st="6 1" cnt="1 0"/>
            </dgm:if>
            <dgm:else name="Name25">
              <dgm:presOf axis="ch desOrSelf" ptType="node node" st="8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7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7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8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6">
            <dgm:if name="Name27" func="var" arg="dir" op="equ" val="norm">
              <dgm:presOf axis="ch desOrSelf" ptType="node node" st="8 1" cnt="1 0"/>
            </dgm:if>
            <dgm:else name="Name28">
              <dgm:presOf axis="ch desOrSelf" ptType="node node" st="6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9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9">
            <dgm:if name="Name30" func="var" arg="dir" op="equ" val="norm">
              <dgm:presOf axis="ch desOrSelf" ptType="node node" st="9 1" cnt="1 0"/>
            </dgm:if>
            <dgm:else name="Name31">
              <dgm:presOf axis="ch desOrSelf" ptType="node node" st="5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2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4">
  <dgm:title val=""/>
  <dgm:desc val=""/>
  <dgm:catLst>
    <dgm:cat type="pyramid" pri="4000"/>
    <dgm:cat type="relationship" pri="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varLst>
      <dgm:chMax val="9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4">
        <dgm:choose name="Name2">
          <dgm:if name="Name3" axis="ch" ptType="node" func="cnt" op="equ" val="1">
            <dgm:constrLst>
              <dgm:constr type="primFontSz" for="ch" ptType="node" op="equ" val="65"/>
              <dgm:constr type="t" for="ch" forName="triangle1"/>
              <dgm:constr type="l" for="ch" forName="triangle1"/>
              <dgm:constr type="h" for="ch" forName="triangle1" refType="h"/>
              <dgm:constr type="w" for="ch" forName="triangle1" refType="h"/>
            </dgm:constrLst>
          </dgm:if>
          <dgm:else name="Name4">
            <dgm:constrLst>
              <dgm:constr type="primFontSz" for="ch" ptType="node" op="equ" val="65"/>
              <dgm:constr type="t" for="ch" forName="triangle1"/>
              <dgm:constr type="l" for="ch" forName="triangle1" refType="h" fact="0.25"/>
              <dgm:constr type="h" for="ch" forName="triangle1" refType="h" fact="0.5"/>
              <dgm:constr type="w" for="ch" forName="triangle1" refType="h" fact="0.5"/>
              <dgm:constr type="t" for="ch" forName="triangle2" refType="h" fact="0.5"/>
              <dgm:constr type="l" for="ch" forName="triangle2"/>
              <dgm:constr type="h" for="ch" forName="triangle2" refType="h" fact="0.5"/>
              <dgm:constr type="w" for="ch" forName="triangle2" refType="h" fact="0.5"/>
              <dgm:constr type="t" for="ch" forName="triangle3" refType="h" fact="0.5"/>
              <dgm:constr type="l" for="ch" forName="triangle3" refType="h" fact="0.25"/>
              <dgm:constr type="h" for="ch" forName="triangle3" refType="h" fact="0.5"/>
              <dgm:constr type="w" for="ch" forName="triangle3" refType="h" fact="0.5"/>
              <dgm:constr type="t" for="ch" forName="triangle4" refType="h" fact="0.5"/>
              <dgm:constr type="l" for="ch" forName="triangle4" refType="h" fact="0.5"/>
              <dgm:constr type="h" for="ch" forName="triangle4" refType="h" fact="0.5"/>
              <dgm:constr type="w" for="ch" forName="triangle4" refType="h" fact="0.5"/>
            </dgm:constrLst>
          </dgm:else>
        </dgm:choose>
      </dgm:if>
      <dgm:else name="Name5">
        <dgm:constrLst>
          <dgm:constr type="primFontSz" for="ch" ptType="node" op="equ" val="65"/>
          <dgm:constr type="t" for="ch" forName="triangle1"/>
          <dgm:constr type="l" for="ch" forName="triangle1" refType="h" fact="0.33"/>
          <dgm:constr type="h" for="ch" forName="triangle1" refType="h" fact="0.33"/>
          <dgm:constr type="w" for="ch" forName="triangle1" refType="h" fact="0.33"/>
          <dgm:constr type="t" for="ch" forName="triangle2" refType="h" fact="0.33"/>
          <dgm:constr type="l" for="ch" forName="triangle2" refType="h" fact="0.165"/>
          <dgm:constr type="h" for="ch" forName="triangle2" refType="h" fact="0.33"/>
          <dgm:constr type="w" for="ch" forName="triangle2" refType="h" fact="0.33"/>
          <dgm:constr type="t" for="ch" forName="triangle3" refType="h" fact="0.33"/>
          <dgm:constr type="l" for="ch" forName="triangle3" refType="h" fact="0.33"/>
          <dgm:constr type="h" for="ch" forName="triangle3" refType="h" fact="0.33"/>
          <dgm:constr type="w" for="ch" forName="triangle3" refType="h" fact="0.33"/>
          <dgm:constr type="t" for="ch" forName="triangle4" refType="h" fact="0.33"/>
          <dgm:constr type="l" for="ch" forName="triangle4" refType="h" fact="0.495"/>
          <dgm:constr type="h" for="ch" forName="triangle4" refType="h" fact="0.33"/>
          <dgm:constr type="w" for="ch" forName="triangle4" refType="h" fact="0.33"/>
          <dgm:constr type="t" for="ch" forName="triangle5" refType="h" fact="0.66"/>
          <dgm:constr type="l" for="ch" forName="triangle5"/>
          <dgm:constr type="h" for="ch" forName="triangle5" refType="h" fact="0.33"/>
          <dgm:constr type="w" for="ch" forName="triangle5" refType="h" fact="0.33"/>
          <dgm:constr type="t" for="ch" forName="triangle6" refType="h" fact="0.66"/>
          <dgm:constr type="l" for="ch" forName="triangle6" refType="h" fact="0.165"/>
          <dgm:constr type="h" for="ch" forName="triangle6" refType="h" fact="0.33"/>
          <dgm:constr type="w" for="ch" forName="triangle6" refType="h" fact="0.33"/>
          <dgm:constr type="t" for="ch" forName="triangle7" refType="h" fact="0.66"/>
          <dgm:constr type="l" for="ch" forName="triangle7" refType="h" fact="0.33"/>
          <dgm:constr type="h" for="ch" forName="triangle7" refType="h" fact="0.33"/>
          <dgm:constr type="w" for="ch" forName="triangle7" refType="h" fact="0.33"/>
          <dgm:constr type="t" for="ch" forName="triangle8" refType="h" fact="0.66"/>
          <dgm:constr type="l" for="ch" forName="triangle8" refType="h" fact="0.495"/>
          <dgm:constr type="h" for="ch" forName="triangle8" refType="h" fact="0.33"/>
          <dgm:constr type="w" for="ch" forName="triangle8" refType="h" fact="0.33"/>
          <dgm:constr type="t" for="ch" forName="triangle9" refType="h" fact="0.66"/>
          <dgm:constr type="l" for="ch" forName="triangle9" refType="h" fact="0.66"/>
          <dgm:constr type="h" for="ch" forName="triangle9" refType="h" fact="0.33"/>
          <dgm:constr type="w" for="ch" forName="triangle9" refType="h" fact="0.33"/>
        </dgm:constrLst>
      </dgm:else>
    </dgm:choose>
    <dgm:ruleLst/>
    <dgm:choose name="Name6">
      <dgm:if name="Name7" axis="ch" ptType="node" func="cnt" op="gte" val="1">
        <dgm:layoutNode name="triangle1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8"/>
    </dgm:choose>
    <dgm:choose name="Name9">
      <dgm:if name="Name10" axis="ch" ptType="node" func="cnt" op="gte" val="2">
        <dgm:layoutNode name="triangle2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1">
            <dgm:if name="Name12" func="var" arg="dir" op="equ" val="norm">
              <dgm:presOf axis="ch desOrSelf" ptType="node node" st="2 1" cnt="1 0"/>
            </dgm:if>
            <dgm:else name="Name13">
              <dgm:presOf axis="ch desOrSelf" ptType="node node" st="4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3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4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4">
            <dgm:if name="Name15" func="var" arg="dir" op="equ" val="norm">
              <dgm:presOf axis="ch desOrSelf" ptType="node node" st="4 1" cnt="1 0"/>
            </dgm:if>
            <dgm:else name="Name16">
              <dgm:presOf axis="ch desOrSelf" ptType="node node" st="2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17"/>
    </dgm:choose>
    <dgm:choose name="Name18">
      <dgm:if name="Name19" axis="ch" ptType="node" func="cnt" op="gte" val="5">
        <dgm:layoutNode name="triangle5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0">
            <dgm:if name="Name21" func="var" arg="dir" op="equ" val="norm">
              <dgm:presOf axis="ch desOrSelf" ptType="node node" st="5 1" cnt="1 0"/>
            </dgm:if>
            <dgm:else name="Name22">
              <dgm:presOf axis="ch desOrSelf" ptType="node node" st="9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6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3">
            <dgm:if name="Name24" func="var" arg="dir" op="equ" val="norm">
              <dgm:presOf axis="ch desOrSelf" ptType="node node" st="6 1" cnt="1 0"/>
            </dgm:if>
            <dgm:else name="Name25">
              <dgm:presOf axis="ch desOrSelf" ptType="node node" st="8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7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7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8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6">
            <dgm:if name="Name27" func="var" arg="dir" op="equ" val="norm">
              <dgm:presOf axis="ch desOrSelf" ptType="node node" st="8 1" cnt="1 0"/>
            </dgm:if>
            <dgm:else name="Name28">
              <dgm:presOf axis="ch desOrSelf" ptType="node node" st="6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9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9">
            <dgm:if name="Name30" func="var" arg="dir" op="equ" val="norm">
              <dgm:presOf axis="ch desOrSelf" ptType="node node" st="9 1" cnt="1 0"/>
            </dgm:if>
            <dgm:else name="Name31">
              <dgm:presOf axis="ch desOrSelf" ptType="node node" st="5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2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9/2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9/2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9B422066-5DCE-43CC-BBAC-626C87A7762B}" type="datetimeFigureOut">
              <a:rPr lang="fr-FR"/>
              <a:pPr>
                <a:defRPr/>
              </a:pPr>
              <a:t>29/04/2014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noProof="0" smtClean="0"/>
              <a:t>Modifiez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2A9AF735-B3C6-41A0-ACA2-1449AA30BB5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59187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581E0B92-A97F-4A51-BFD0-E6E4704B1F50}" type="slidenum">
              <a:rPr lang="fr-FR" altLang="fr-FR"/>
              <a:pPr eaLnBrk="1" hangingPunct="1"/>
              <a:t>15</a:t>
            </a:fld>
            <a:endParaRPr lang="fr-FR" altLang="fr-FR"/>
          </a:p>
        </p:txBody>
      </p:sp>
      <p:sp>
        <p:nvSpPr>
          <p:cNvPr id="1741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A2E69B02-94F2-4D33-A59F-DE04890D10DA}" type="slidenum">
              <a:rPr lang="fr-FR" altLang="fr-FR" sz="1200">
                <a:ea typeface="MS PGothic" pitchFamily="34" charset="-128"/>
              </a:rPr>
              <a:pPr algn="r" eaLnBrk="1" hangingPunct="1"/>
              <a:t>15</a:t>
            </a:fld>
            <a:endParaRPr lang="fr-FR" altLang="fr-FR" sz="1200">
              <a:ea typeface="MS PGothic" pitchFamily="34" charset="-128"/>
            </a:endParaRPr>
          </a:p>
        </p:txBody>
      </p:sp>
      <p:sp>
        <p:nvSpPr>
          <p:cNvPr id="1741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alt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AFD93E-8D18-4E31-BC9A-B054130F9E4D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341610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7DDCC6-A739-43F1-92D4-43E25E4C0FEA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204579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38B97B-2611-4019-9051-3863A32D0230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89239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16517F-8705-4B2B-9BA1-66B27A8A5EF4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075805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C30D75-C489-4C2F-A205-9687302CE998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006637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011DE6-4279-489F-B077-D837D4A1C860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784536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EED3BF-F2C9-4A10-A301-3653AEB9FFE8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912959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DD02E8-E5F5-45C7-9896-BE77F5B7C5E3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878232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6DA5F8-A7E7-462A-B964-AF58D600CE2A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85600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2E331-FFC9-4FDC-A6C6-01E4E6BF7C18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322632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B71C00-AAB9-4322-AD46-C3DAEC9F088C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850869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B1009D2D-F72C-4034-9FCE-249029FF4C41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18" Type="http://schemas.openxmlformats.org/officeDocument/2006/relationships/diagramLayout" Target="../diagrams/layout4.xml"/><Relationship Id="rId3" Type="http://schemas.openxmlformats.org/officeDocument/2006/relationships/diagramLayout" Target="../diagrams/layout1.xml"/><Relationship Id="rId21" Type="http://schemas.microsoft.com/office/2007/relationships/diagramDrawing" Target="../diagrams/drawing4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17" Type="http://schemas.openxmlformats.org/officeDocument/2006/relationships/diagramData" Target="../diagrams/data4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20" Type="http://schemas.openxmlformats.org/officeDocument/2006/relationships/diagramColors" Target="../diagrams/colors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19" Type="http://schemas.openxmlformats.org/officeDocument/2006/relationships/diagramQuickStyle" Target="../diagrams/quickStyle4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Relationship Id="rId22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gif"/><Relationship Id="rId3" Type="http://schemas.openxmlformats.org/officeDocument/2006/relationships/diagramLayout" Target="../diagrams/layout5.xml"/><Relationship Id="rId7" Type="http://schemas.openxmlformats.org/officeDocument/2006/relationships/image" Target="../media/image4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e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jpeg"/><Relationship Id="rId13" Type="http://schemas.openxmlformats.org/officeDocument/2006/relationships/image" Target="../media/image25.jpeg"/><Relationship Id="rId18" Type="http://schemas.openxmlformats.org/officeDocument/2006/relationships/image" Target="../media/image30.png"/><Relationship Id="rId26" Type="http://schemas.openxmlformats.org/officeDocument/2006/relationships/image" Target="../media/image38.png"/><Relationship Id="rId3" Type="http://schemas.openxmlformats.org/officeDocument/2006/relationships/image" Target="../media/image15.jpeg"/><Relationship Id="rId21" Type="http://schemas.openxmlformats.org/officeDocument/2006/relationships/image" Target="../media/image33.jpeg"/><Relationship Id="rId34" Type="http://schemas.openxmlformats.org/officeDocument/2006/relationships/image" Target="../media/image3.gif"/><Relationship Id="rId7" Type="http://schemas.openxmlformats.org/officeDocument/2006/relationships/image" Target="../media/image19.jpeg"/><Relationship Id="rId12" Type="http://schemas.openxmlformats.org/officeDocument/2006/relationships/image" Target="../media/image24.png"/><Relationship Id="rId17" Type="http://schemas.openxmlformats.org/officeDocument/2006/relationships/image" Target="../media/image29.jpeg"/><Relationship Id="rId25" Type="http://schemas.openxmlformats.org/officeDocument/2006/relationships/image" Target="../media/image37.emf"/><Relationship Id="rId3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28.jpeg"/><Relationship Id="rId20" Type="http://schemas.openxmlformats.org/officeDocument/2006/relationships/image" Target="../media/image32.jpeg"/><Relationship Id="rId29" Type="http://schemas.openxmlformats.org/officeDocument/2006/relationships/image" Target="../media/image4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jpeg"/><Relationship Id="rId11" Type="http://schemas.openxmlformats.org/officeDocument/2006/relationships/image" Target="../media/image23.jpeg"/><Relationship Id="rId24" Type="http://schemas.openxmlformats.org/officeDocument/2006/relationships/image" Target="../media/image36.emf"/><Relationship Id="rId32" Type="http://schemas.openxmlformats.org/officeDocument/2006/relationships/image" Target="../media/image44.png"/><Relationship Id="rId37" Type="http://schemas.openxmlformats.org/officeDocument/2006/relationships/image" Target="../media/image47.jpg"/><Relationship Id="rId5" Type="http://schemas.openxmlformats.org/officeDocument/2006/relationships/image" Target="../media/image17.png"/><Relationship Id="rId15" Type="http://schemas.openxmlformats.org/officeDocument/2006/relationships/image" Target="../media/image27.jpeg"/><Relationship Id="rId23" Type="http://schemas.openxmlformats.org/officeDocument/2006/relationships/image" Target="../media/image35.png"/><Relationship Id="rId28" Type="http://schemas.openxmlformats.org/officeDocument/2006/relationships/image" Target="../media/image40.png"/><Relationship Id="rId36" Type="http://schemas.openxmlformats.org/officeDocument/2006/relationships/image" Target="../media/image46.jpg"/><Relationship Id="rId10" Type="http://schemas.openxmlformats.org/officeDocument/2006/relationships/image" Target="../media/image22.png"/><Relationship Id="rId19" Type="http://schemas.openxmlformats.org/officeDocument/2006/relationships/image" Target="../media/image31.jpeg"/><Relationship Id="rId31" Type="http://schemas.openxmlformats.org/officeDocument/2006/relationships/image" Target="../media/image43.emf"/><Relationship Id="rId4" Type="http://schemas.openxmlformats.org/officeDocument/2006/relationships/image" Target="../media/image16.jpeg"/><Relationship Id="rId9" Type="http://schemas.openxmlformats.org/officeDocument/2006/relationships/image" Target="../media/image21.jpeg"/><Relationship Id="rId14" Type="http://schemas.openxmlformats.org/officeDocument/2006/relationships/image" Target="../media/image26.jpeg"/><Relationship Id="rId22" Type="http://schemas.openxmlformats.org/officeDocument/2006/relationships/image" Target="../media/image34.jpeg"/><Relationship Id="rId27" Type="http://schemas.openxmlformats.org/officeDocument/2006/relationships/image" Target="../media/image39.png"/><Relationship Id="rId30" Type="http://schemas.openxmlformats.org/officeDocument/2006/relationships/image" Target="../media/image42.png"/><Relationship Id="rId35" Type="http://schemas.openxmlformats.org/officeDocument/2006/relationships/image" Target="../media/image45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3.gi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gif"/><Relationship Id="rId5" Type="http://schemas.openxmlformats.org/officeDocument/2006/relationships/image" Target="../media/image4.png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4"/>
          <p:cNvSpPr txBox="1">
            <a:spLocks noChangeArrowheads="1"/>
          </p:cNvSpPr>
          <p:nvPr/>
        </p:nvSpPr>
        <p:spPr bwMode="auto">
          <a:xfrm>
            <a:off x="2195513" y="6583363"/>
            <a:ext cx="482441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altLang="fr-FR" sz="1200" dirty="0"/>
              <a:t>Mise à </a:t>
            </a:r>
            <a:r>
              <a:rPr lang="fr-FR" altLang="fr-FR" sz="1200"/>
              <a:t>jour </a:t>
            </a:r>
            <a:r>
              <a:rPr lang="fr-FR" altLang="fr-FR" sz="1200" smtClean="0"/>
              <a:t> Avril </a:t>
            </a:r>
            <a:r>
              <a:rPr lang="fr-FR" altLang="fr-FR" sz="1200" dirty="0" smtClean="0"/>
              <a:t>2014</a:t>
            </a:r>
            <a:endParaRPr lang="fr-FR" altLang="fr-FR" sz="1200" dirty="0"/>
          </a:p>
        </p:txBody>
      </p:sp>
      <p:pic>
        <p:nvPicPr>
          <p:cNvPr id="2052" name="Picture 8" descr="MM900178308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50" y="260350"/>
            <a:ext cx="66675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Rectangle 13"/>
          <p:cNvSpPr>
            <a:spLocks noChangeArrowheads="1"/>
          </p:cNvSpPr>
          <p:nvPr/>
        </p:nvSpPr>
        <p:spPr bwMode="auto">
          <a:xfrm>
            <a:off x="8377238" y="6643688"/>
            <a:ext cx="766762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altLang="fr-FR" sz="800" b="1"/>
              <a:t>Copyright ©</a:t>
            </a:r>
          </a:p>
        </p:txBody>
      </p:sp>
      <p:pic>
        <p:nvPicPr>
          <p:cNvPr id="2055" name="Picture 7" descr="C:\_2014 Olc\marque Olc\longe_cote\logo rand eau\logotestjp2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4405" y="4365104"/>
            <a:ext cx="2131420" cy="1802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138" y="966921"/>
            <a:ext cx="7724826" cy="1287471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9479" y="2564904"/>
            <a:ext cx="5914926" cy="317009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altLang="fr-FR" sz="4000" b="1" cap="none" spc="0" dirty="0" smtClean="0">
                <a:ln w="10541" cmpd="sng">
                  <a:solidFill>
                    <a:srgbClr val="FF0000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Connaissance prévention</a:t>
            </a:r>
          </a:p>
          <a:p>
            <a:pPr algn="ctr"/>
            <a:r>
              <a:rPr lang="fr-FR" altLang="fr-FR" sz="4000" b="1" cap="none" spc="0" dirty="0" smtClean="0">
                <a:ln w="10541" cmpd="sng">
                  <a:solidFill>
                    <a:srgbClr val="FF0000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Gestion</a:t>
            </a:r>
          </a:p>
          <a:p>
            <a:pPr algn="ctr"/>
            <a:r>
              <a:rPr lang="fr-FR" altLang="fr-FR" sz="4000" b="1" cap="none" spc="0" dirty="0" smtClean="0">
                <a:ln w="10541" cmpd="sng">
                  <a:solidFill>
                    <a:srgbClr val="FF0000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du</a:t>
            </a:r>
          </a:p>
          <a:p>
            <a:pPr algn="ctr"/>
            <a:r>
              <a:rPr lang="fr-FR" altLang="fr-FR" sz="4000" b="1" cap="none" spc="0" dirty="0" smtClean="0">
                <a:ln w="10541" cmpd="sng">
                  <a:solidFill>
                    <a:srgbClr val="FF0000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fr-FR" altLang="fr-FR" sz="4000" b="1" cap="none" spc="0" dirty="0">
                <a:ln w="10541" cmpd="sng">
                  <a:solidFill>
                    <a:srgbClr val="FF0000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risque</a:t>
            </a:r>
            <a:endParaRPr lang="fr-FR" sz="4000" b="1" cap="none" spc="0" dirty="0">
              <a:ln w="10541" cmpd="sng">
                <a:solidFill>
                  <a:srgbClr val="FF0000"/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" name="Diagramme 37"/>
          <p:cNvGraphicFramePr/>
          <p:nvPr/>
        </p:nvGraphicFramePr>
        <p:xfrm>
          <a:off x="3280492" y="917397"/>
          <a:ext cx="2848905" cy="53591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291" name="ZoneTexte 2"/>
          <p:cNvSpPr txBox="1">
            <a:spLocks noChangeArrowheads="1"/>
          </p:cNvSpPr>
          <p:nvPr/>
        </p:nvSpPr>
        <p:spPr bwMode="auto">
          <a:xfrm>
            <a:off x="4248150" y="115888"/>
            <a:ext cx="48244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100">
                <a:latin typeface="Tahoma" pitchFamily="34" charset="0"/>
              </a:rPr>
              <a:t>3. La saison 7 et plus si affinités.. </a:t>
            </a:r>
            <a:r>
              <a:rPr lang="fr-FR" altLang="fr-FR" sz="1800">
                <a:latin typeface="Tahoma" pitchFamily="34" charset="0"/>
              </a:rPr>
              <a:t>3.1 Sécurité </a:t>
            </a:r>
            <a:r>
              <a:rPr lang="fr-FR" altLang="fr-FR" sz="1100">
                <a:latin typeface="Tahoma" pitchFamily="34" charset="0"/>
              </a:rPr>
              <a:t>/ formation.</a:t>
            </a:r>
          </a:p>
        </p:txBody>
      </p:sp>
      <p:graphicFrame>
        <p:nvGraphicFramePr>
          <p:cNvPr id="5" name="Diagramme 4"/>
          <p:cNvGraphicFramePr/>
          <p:nvPr/>
        </p:nvGraphicFramePr>
        <p:xfrm>
          <a:off x="354219" y="3657168"/>
          <a:ext cx="2813422" cy="2654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12" name="Diagramme 11"/>
          <p:cNvGraphicFramePr/>
          <p:nvPr/>
        </p:nvGraphicFramePr>
        <p:xfrm>
          <a:off x="354219" y="917397"/>
          <a:ext cx="2813422" cy="27424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12294" name="ZoneTexte 8"/>
          <p:cNvSpPr txBox="1">
            <a:spLocks noChangeArrowheads="1"/>
          </p:cNvSpPr>
          <p:nvPr/>
        </p:nvSpPr>
        <p:spPr bwMode="auto">
          <a:xfrm>
            <a:off x="684213" y="1260475"/>
            <a:ext cx="7191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>
                <a:latin typeface="Tahoma" pitchFamily="34" charset="0"/>
              </a:rPr>
              <a:t>Vous</a:t>
            </a:r>
          </a:p>
        </p:txBody>
      </p:sp>
      <p:sp>
        <p:nvSpPr>
          <p:cNvPr id="12295" name="ZoneTexte 12"/>
          <p:cNvSpPr txBox="1">
            <a:spLocks noChangeArrowheads="1"/>
          </p:cNvSpPr>
          <p:nvPr/>
        </p:nvSpPr>
        <p:spPr bwMode="auto">
          <a:xfrm>
            <a:off x="1979613" y="1268413"/>
            <a:ext cx="936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>
                <a:latin typeface="Tahoma" pitchFamily="34" charset="0"/>
              </a:rPr>
              <a:t>Binôme</a:t>
            </a:r>
          </a:p>
        </p:txBody>
      </p:sp>
      <p:sp>
        <p:nvSpPr>
          <p:cNvPr id="12296" name="ZoneTexte 17"/>
          <p:cNvSpPr txBox="1">
            <a:spLocks noChangeArrowheads="1"/>
          </p:cNvSpPr>
          <p:nvPr/>
        </p:nvSpPr>
        <p:spPr bwMode="auto">
          <a:xfrm>
            <a:off x="354013" y="508000"/>
            <a:ext cx="8596312" cy="369888"/>
          </a:xfrm>
          <a:prstGeom prst="rect">
            <a:avLst/>
          </a:prstGeom>
          <a:solidFill>
            <a:srgbClr val="00B0F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800">
                <a:solidFill>
                  <a:schemeClr val="bg1"/>
                </a:solidFill>
                <a:latin typeface="Tahoma" pitchFamily="34" charset="0"/>
              </a:rPr>
              <a:t>Dispositif de Sécurité et Intervention  Opale Longe Côte : Rand’Eau</a:t>
            </a:r>
          </a:p>
        </p:txBody>
      </p:sp>
      <p:sp>
        <p:nvSpPr>
          <p:cNvPr id="22" name="Éclair 21"/>
          <p:cNvSpPr/>
          <p:nvPr/>
        </p:nvSpPr>
        <p:spPr>
          <a:xfrm rot="1129864">
            <a:off x="1176338" y="3532188"/>
            <a:ext cx="1096962" cy="292100"/>
          </a:xfrm>
          <a:prstGeom prst="lightningBolt">
            <a:avLst/>
          </a:prstGeom>
          <a:solidFill>
            <a:srgbClr val="FD6FDF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2298" name="ZoneTexte 24"/>
          <p:cNvSpPr txBox="1">
            <a:spLocks noChangeArrowheads="1"/>
          </p:cNvSpPr>
          <p:nvPr/>
        </p:nvSpPr>
        <p:spPr bwMode="auto">
          <a:xfrm>
            <a:off x="-1116013" y="2708275"/>
            <a:ext cx="133191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1600">
              <a:latin typeface="Tahoma" pitchFamily="34" charset="0"/>
            </a:endParaRPr>
          </a:p>
        </p:txBody>
      </p:sp>
      <p:graphicFrame>
        <p:nvGraphicFramePr>
          <p:cNvPr id="30" name="Diagramme 29"/>
          <p:cNvGraphicFramePr/>
          <p:nvPr/>
        </p:nvGraphicFramePr>
        <p:xfrm>
          <a:off x="6283419" y="917397"/>
          <a:ext cx="2659707" cy="53509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sp>
        <p:nvSpPr>
          <p:cNvPr id="12300" name="ZoneTexte 28"/>
          <p:cNvSpPr txBox="1">
            <a:spLocks noChangeArrowheads="1"/>
          </p:cNvSpPr>
          <p:nvPr/>
        </p:nvSpPr>
        <p:spPr bwMode="auto">
          <a:xfrm>
            <a:off x="350838" y="6384925"/>
            <a:ext cx="8599487" cy="214313"/>
          </a:xfrm>
          <a:prstGeom prst="rect">
            <a:avLst/>
          </a:prstGeom>
          <a:solidFill>
            <a:srgbClr val="00B0F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fr-FR" altLang="fr-FR" sz="800">
                <a:solidFill>
                  <a:schemeClr val="bg1"/>
                </a:solidFill>
                <a:latin typeface="Tahoma" pitchFamily="34" charset="0"/>
              </a:rPr>
              <a:t>QQQ / WWW (Qui, quoi, quand / Who, What, Why)                                                                                                                            Copyright  Opale Longe Côte Team,  Sept 2013</a:t>
            </a:r>
          </a:p>
        </p:txBody>
      </p:sp>
      <p:sp>
        <p:nvSpPr>
          <p:cNvPr id="12301" name="ZoneTexte 30"/>
          <p:cNvSpPr txBox="1">
            <a:spLocks noChangeArrowheads="1"/>
          </p:cNvSpPr>
          <p:nvPr/>
        </p:nvSpPr>
        <p:spPr bwMode="auto">
          <a:xfrm>
            <a:off x="3541713" y="1074738"/>
            <a:ext cx="230505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800">
                <a:latin typeface="Tahoma" pitchFamily="34" charset="0"/>
              </a:rPr>
              <a:t>1- Prévenir</a:t>
            </a:r>
          </a:p>
        </p:txBody>
      </p:sp>
      <p:sp>
        <p:nvSpPr>
          <p:cNvPr id="12302" name="ZoneTexte 10239"/>
          <p:cNvSpPr txBox="1">
            <a:spLocks noChangeArrowheads="1"/>
          </p:cNvSpPr>
          <p:nvPr/>
        </p:nvSpPr>
        <p:spPr bwMode="auto">
          <a:xfrm>
            <a:off x="6465888" y="1074738"/>
            <a:ext cx="230505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800">
                <a:latin typeface="Tahoma" pitchFamily="34" charset="0"/>
              </a:rPr>
              <a:t>2- Alerter, secourir</a:t>
            </a:r>
          </a:p>
        </p:txBody>
      </p:sp>
      <p:sp>
        <p:nvSpPr>
          <p:cNvPr id="10241" name="Rectangle 10240"/>
          <p:cNvSpPr/>
          <p:nvPr/>
        </p:nvSpPr>
        <p:spPr>
          <a:xfrm>
            <a:off x="399991" y="3069826"/>
            <a:ext cx="895509" cy="511435"/>
          </a:xfrm>
          <a:prstGeom prst="rect">
            <a:avLst/>
          </a:prstGeom>
          <a:noFill/>
        </p:spPr>
        <p:txBody>
          <a:bodyPr>
            <a:prstTxWarp prst="textChevronInverted">
              <a:avLst/>
            </a:prstTxWarp>
            <a:spAutoFit/>
          </a:bodyPr>
          <a:lstStyle/>
          <a:p>
            <a:pPr algn="ctr">
              <a:defRPr/>
            </a:pPr>
            <a:r>
              <a:rPr lang="fr-FR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QQQ</a:t>
            </a:r>
          </a:p>
        </p:txBody>
      </p:sp>
      <p:sp>
        <p:nvSpPr>
          <p:cNvPr id="35" name="Rectangle 34"/>
          <p:cNvSpPr/>
          <p:nvPr/>
        </p:nvSpPr>
        <p:spPr>
          <a:xfrm rot="20013833">
            <a:off x="2183269" y="3740417"/>
            <a:ext cx="967518" cy="494730"/>
          </a:xfrm>
          <a:prstGeom prst="rect">
            <a:avLst/>
          </a:prstGeom>
          <a:noFill/>
        </p:spPr>
        <p:txBody>
          <a:bodyPr>
            <a:prstTxWarp prst="textArchUpPour">
              <a:avLst>
                <a:gd name="adj1" fmla="val 10871812"/>
                <a:gd name="adj2" fmla="val 41846"/>
              </a:avLst>
            </a:prstTxWarp>
            <a:spAutoFit/>
          </a:bodyPr>
          <a:lstStyle/>
          <a:p>
            <a:pPr algn="ctr">
              <a:defRPr/>
            </a:pPr>
            <a:r>
              <a:rPr lang="fr-FR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WWW</a:t>
            </a:r>
          </a:p>
        </p:txBody>
      </p:sp>
      <p:sp>
        <p:nvSpPr>
          <p:cNvPr id="12306" name="ZoneTexte 15"/>
          <p:cNvSpPr txBox="1">
            <a:spLocks noChangeArrowheads="1"/>
          </p:cNvSpPr>
          <p:nvPr/>
        </p:nvSpPr>
        <p:spPr bwMode="auto">
          <a:xfrm>
            <a:off x="1449388" y="115888"/>
            <a:ext cx="1466850" cy="369887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800">
                <a:latin typeface="Tahoma" pitchFamily="34" charset="0"/>
              </a:rPr>
              <a:t>Sécurité</a:t>
            </a:r>
          </a:p>
        </p:txBody>
      </p: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187" y="119680"/>
            <a:ext cx="669558" cy="56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544936" y="912813"/>
            <a:ext cx="7262812" cy="25844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dirty="0"/>
              <a:t>Formation Individuelle.</a:t>
            </a:r>
          </a:p>
          <a:p>
            <a:pPr marL="742950" lvl="1" indent="-285750">
              <a:buFontTx/>
              <a:buChar char="-"/>
              <a:defRPr/>
            </a:pPr>
            <a:r>
              <a:rPr lang="fr-FR" sz="1600" dirty="0"/>
              <a:t>Connaissance de soi</a:t>
            </a:r>
          </a:p>
          <a:p>
            <a:pPr marL="742950" lvl="1" indent="-285750">
              <a:buFontTx/>
              <a:buChar char="-"/>
              <a:defRPr/>
            </a:pPr>
            <a:r>
              <a:rPr lang="fr-FR" sz="1600" dirty="0"/>
              <a:t>Connaissance du Milieu</a:t>
            </a:r>
          </a:p>
          <a:p>
            <a:pPr marL="742950" lvl="1" indent="-285750">
              <a:buFontTx/>
              <a:buChar char="-"/>
              <a:defRPr/>
            </a:pPr>
            <a:r>
              <a:rPr lang="fr-FR" sz="1600" dirty="0"/>
              <a:t>Connaissance techniques (Respiration, Postures, Coordination, Allures)</a:t>
            </a:r>
          </a:p>
          <a:p>
            <a:pPr marL="285750" indent="-285750">
              <a:buFontTx/>
              <a:buChar char="-"/>
              <a:defRPr/>
            </a:pPr>
            <a:endParaRPr lang="fr-FR" sz="1600" dirty="0"/>
          </a:p>
          <a:p>
            <a:pPr marL="1200150" lvl="2" indent="-285750">
              <a:buFontTx/>
              <a:buChar char="-"/>
              <a:defRPr/>
            </a:pPr>
            <a:r>
              <a:rPr lang="fr-FR" sz="1600" dirty="0"/>
              <a:t>Auto Evaluation lors de l’adhésion…</a:t>
            </a:r>
          </a:p>
          <a:p>
            <a:pPr marL="1200150" lvl="2" indent="-285750">
              <a:buFontTx/>
              <a:buChar char="-"/>
              <a:defRPr/>
            </a:pPr>
            <a:endParaRPr lang="fr-FR" sz="1600" dirty="0"/>
          </a:p>
          <a:p>
            <a:pPr marL="1200150" lvl="2" indent="-285750">
              <a:buFontTx/>
              <a:buChar char="-"/>
              <a:defRPr/>
            </a:pPr>
            <a:r>
              <a:rPr lang="fr-FR" sz="1600" dirty="0"/>
              <a:t>Validation de niveau</a:t>
            </a:r>
          </a:p>
          <a:p>
            <a:pPr marL="1200150" lvl="2" indent="-285750">
              <a:buFontTx/>
              <a:buChar char="-"/>
              <a:defRPr/>
            </a:pPr>
            <a:r>
              <a:rPr lang="fr-FR" sz="1600" dirty="0"/>
              <a:t>Programme personnalisé d’acquisition ou perfectionnement</a:t>
            </a:r>
          </a:p>
          <a:p>
            <a:pPr marL="1200150" lvl="2" indent="-285750">
              <a:buFontTx/>
              <a:buChar char="-"/>
              <a:defRPr/>
            </a:pPr>
            <a:r>
              <a:rPr lang="fr-FR" sz="1600" dirty="0"/>
              <a:t>Suivi du réalisé (projet reconnaissance)</a:t>
            </a:r>
          </a:p>
        </p:txBody>
      </p:sp>
      <p:sp>
        <p:nvSpPr>
          <p:cNvPr id="13316" name="ZoneTexte 5"/>
          <p:cNvSpPr txBox="1">
            <a:spLocks noChangeArrowheads="1"/>
          </p:cNvSpPr>
          <p:nvPr/>
        </p:nvSpPr>
        <p:spPr bwMode="auto">
          <a:xfrm>
            <a:off x="1611313" y="3940175"/>
            <a:ext cx="6697662" cy="135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 dirty="0">
                <a:latin typeface="Tahoma" pitchFamily="34" charset="0"/>
              </a:rPr>
              <a:t>Formation Equipe.</a:t>
            </a:r>
          </a:p>
          <a:p>
            <a:pPr lvl="1" eaLnBrk="1" hangingPunct="1">
              <a:spcBef>
                <a:spcPct val="0"/>
              </a:spcBef>
              <a:buFontTx/>
              <a:buChar char="-"/>
            </a:pPr>
            <a:r>
              <a:rPr lang="fr-FR" altLang="fr-FR" sz="1600" dirty="0">
                <a:latin typeface="Tahoma" pitchFamily="34" charset="0"/>
              </a:rPr>
              <a:t>Secourisme</a:t>
            </a:r>
          </a:p>
          <a:p>
            <a:pPr lvl="1" eaLnBrk="1" hangingPunct="1">
              <a:spcBef>
                <a:spcPct val="0"/>
              </a:spcBef>
              <a:buFontTx/>
              <a:buChar char="-"/>
            </a:pPr>
            <a:r>
              <a:rPr lang="fr-FR" altLang="fr-FR" sz="1600" dirty="0">
                <a:latin typeface="Tahoma" pitchFamily="34" charset="0"/>
              </a:rPr>
              <a:t>Natation / Nage à palme (piscine et mer)</a:t>
            </a:r>
          </a:p>
          <a:p>
            <a:pPr lvl="1" eaLnBrk="1" hangingPunct="1">
              <a:spcBef>
                <a:spcPct val="0"/>
              </a:spcBef>
              <a:buFontTx/>
              <a:buChar char="-"/>
            </a:pPr>
            <a:r>
              <a:rPr lang="fr-FR" altLang="fr-FR" sz="1600" dirty="0">
                <a:latin typeface="Tahoma" pitchFamily="34" charset="0"/>
              </a:rPr>
              <a:t>Sauvetage.</a:t>
            </a:r>
          </a:p>
          <a:p>
            <a:pPr lvl="1" eaLnBrk="1" hangingPunct="1">
              <a:spcBef>
                <a:spcPct val="0"/>
              </a:spcBef>
              <a:buFontTx/>
              <a:buChar char="-"/>
            </a:pPr>
            <a:r>
              <a:rPr lang="fr-FR" altLang="fr-FR" sz="1600" dirty="0">
                <a:latin typeface="Tahoma" pitchFamily="34" charset="0"/>
              </a:rPr>
              <a:t>Spécifiques…</a:t>
            </a:r>
          </a:p>
        </p:txBody>
      </p:sp>
      <p:sp>
        <p:nvSpPr>
          <p:cNvPr id="12" name="Ellipse 11"/>
          <p:cNvSpPr/>
          <p:nvPr/>
        </p:nvSpPr>
        <p:spPr>
          <a:xfrm>
            <a:off x="682625" y="5607050"/>
            <a:ext cx="1655763" cy="7207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200" dirty="0">
                <a:solidFill>
                  <a:schemeClr val="tx1"/>
                </a:solidFill>
              </a:rPr>
              <a:t>Formation permanente lors des sorties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3" name="Ellipse 12"/>
          <p:cNvSpPr/>
          <p:nvPr/>
        </p:nvSpPr>
        <p:spPr>
          <a:xfrm>
            <a:off x="6983413" y="5581650"/>
            <a:ext cx="1655762" cy="7207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200" dirty="0">
                <a:solidFill>
                  <a:schemeClr val="tx1"/>
                </a:solidFill>
              </a:rPr>
              <a:t>Temps forts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4" name="Ellipse 13"/>
          <p:cNvSpPr/>
          <p:nvPr/>
        </p:nvSpPr>
        <p:spPr>
          <a:xfrm>
            <a:off x="5021263" y="5589588"/>
            <a:ext cx="1655762" cy="7191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200" dirty="0">
                <a:solidFill>
                  <a:schemeClr val="tx1"/>
                </a:solidFill>
              </a:rPr>
              <a:t>Séances découvertes</a:t>
            </a:r>
          </a:p>
        </p:txBody>
      </p:sp>
      <p:sp>
        <p:nvSpPr>
          <p:cNvPr id="15" name="Ellipse 14"/>
          <p:cNvSpPr/>
          <p:nvPr/>
        </p:nvSpPr>
        <p:spPr>
          <a:xfrm>
            <a:off x="2806700" y="5607050"/>
            <a:ext cx="1657350" cy="7207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200" dirty="0"/>
              <a:t> </a:t>
            </a:r>
            <a:r>
              <a:rPr lang="fr-FR" sz="1200" dirty="0">
                <a:solidFill>
                  <a:schemeClr val="tx1"/>
                </a:solidFill>
              </a:rPr>
              <a:t>Rendez-vous  piscine le samedi 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3321" name="ZoneTexte 15"/>
          <p:cNvSpPr txBox="1">
            <a:spLocks noChangeArrowheads="1"/>
          </p:cNvSpPr>
          <p:nvPr/>
        </p:nvSpPr>
        <p:spPr bwMode="auto">
          <a:xfrm>
            <a:off x="4464050" y="251381"/>
            <a:ext cx="4566143" cy="36933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800" dirty="0" smtClean="0">
                <a:latin typeface="Tahoma" pitchFamily="34" charset="0"/>
              </a:rPr>
              <a:t>SECURITE :Pour une pratique sereine</a:t>
            </a:r>
            <a:endParaRPr lang="fr-FR" altLang="fr-FR" sz="1000" dirty="0">
              <a:latin typeface="Tahoma" pitchFamily="34" charset="0"/>
            </a:endParaRPr>
          </a:p>
        </p:txBody>
      </p:sp>
      <p:sp>
        <p:nvSpPr>
          <p:cNvPr id="17" name="Flèche courbée vers la droite 16"/>
          <p:cNvSpPr/>
          <p:nvPr/>
        </p:nvSpPr>
        <p:spPr>
          <a:xfrm>
            <a:off x="795642" y="1557338"/>
            <a:ext cx="504825" cy="647700"/>
          </a:xfrm>
          <a:prstGeom prst="curvedRightArrow">
            <a:avLst/>
          </a:prstGeom>
          <a:solidFill>
            <a:srgbClr val="FFFF0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schemeClr val="tx1"/>
              </a:solidFill>
            </a:endParaRPr>
          </a:p>
        </p:txBody>
      </p:sp>
      <p:sp>
        <p:nvSpPr>
          <p:cNvPr id="18" name="Flèche courbée vers la droite 17"/>
          <p:cNvSpPr/>
          <p:nvPr/>
        </p:nvSpPr>
        <p:spPr>
          <a:xfrm>
            <a:off x="881084" y="4292600"/>
            <a:ext cx="504825" cy="649288"/>
          </a:xfrm>
          <a:prstGeom prst="curvedRightArrow">
            <a:avLst/>
          </a:prstGeom>
          <a:solidFill>
            <a:srgbClr val="FFFF0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schemeClr val="tx1"/>
              </a:solidFill>
            </a:endParaRPr>
          </a:p>
        </p:txBody>
      </p: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8348" y="6237288"/>
            <a:ext cx="669558" cy="56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Image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409" y="260648"/>
            <a:ext cx="2495391" cy="415899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Diagramme 9"/>
          <p:cNvGraphicFramePr/>
          <p:nvPr>
            <p:extLst>
              <p:ext uri="{D42A27DB-BD31-4B8C-83A1-F6EECF244321}">
                <p14:modId xmlns:p14="http://schemas.microsoft.com/office/powerpoint/2010/main" val="3071694949"/>
              </p:ext>
            </p:extLst>
          </p:nvPr>
        </p:nvGraphicFramePr>
        <p:xfrm>
          <a:off x="395536" y="908720"/>
          <a:ext cx="8352928" cy="56878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ZoneTexte 15"/>
          <p:cNvSpPr txBox="1">
            <a:spLocks noChangeArrowheads="1"/>
          </p:cNvSpPr>
          <p:nvPr/>
        </p:nvSpPr>
        <p:spPr bwMode="auto">
          <a:xfrm>
            <a:off x="4464050" y="251381"/>
            <a:ext cx="4566143" cy="36933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800" dirty="0" smtClean="0">
                <a:latin typeface="Tahoma" pitchFamily="34" charset="0"/>
              </a:rPr>
              <a:t>SECURITE :Pour une pratique sereine</a:t>
            </a:r>
            <a:endParaRPr lang="fr-FR" altLang="fr-FR" sz="1000" dirty="0">
              <a:latin typeface="Tahoma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5949280"/>
            <a:ext cx="669558" cy="56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409" y="260648"/>
            <a:ext cx="2495391" cy="415899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11"/>
          <p:cNvSpPr>
            <a:spLocks noChangeArrowheads="1"/>
          </p:cNvSpPr>
          <p:nvPr/>
        </p:nvSpPr>
        <p:spPr bwMode="auto">
          <a:xfrm>
            <a:off x="8377238" y="6643688"/>
            <a:ext cx="766762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altLang="fr-FR" sz="800" b="1"/>
              <a:t>Copyright ©</a:t>
            </a:r>
          </a:p>
        </p:txBody>
      </p:sp>
      <p:pic>
        <p:nvPicPr>
          <p:cNvPr id="10245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781" y="980728"/>
            <a:ext cx="8351838" cy="5313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ZoneTexte 15"/>
          <p:cNvSpPr txBox="1">
            <a:spLocks noChangeArrowheads="1"/>
          </p:cNvSpPr>
          <p:nvPr/>
        </p:nvSpPr>
        <p:spPr bwMode="auto">
          <a:xfrm>
            <a:off x="4464050" y="251381"/>
            <a:ext cx="4566143" cy="36933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800" dirty="0" smtClean="0">
                <a:latin typeface="Tahoma" pitchFamily="34" charset="0"/>
              </a:rPr>
              <a:t>SECURITE :Pour une pratique sereine</a:t>
            </a:r>
            <a:endParaRPr lang="fr-FR" altLang="fr-FR" sz="1000" dirty="0">
              <a:latin typeface="Tahoma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3427" y="6095027"/>
            <a:ext cx="669558" cy="56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409" y="260648"/>
            <a:ext cx="2495391" cy="4158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11"/>
          <p:cNvSpPr>
            <a:spLocks noChangeArrowheads="1"/>
          </p:cNvSpPr>
          <p:nvPr/>
        </p:nvSpPr>
        <p:spPr bwMode="auto">
          <a:xfrm>
            <a:off x="8377238" y="6643688"/>
            <a:ext cx="766762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altLang="fr-FR" sz="800" b="1" dirty="0"/>
              <a:t>Copyright ©</a:t>
            </a:r>
          </a:p>
        </p:txBody>
      </p:sp>
      <p:sp>
        <p:nvSpPr>
          <p:cNvPr id="7" name="ZoneTexte 15"/>
          <p:cNvSpPr txBox="1">
            <a:spLocks noChangeArrowheads="1"/>
          </p:cNvSpPr>
          <p:nvPr/>
        </p:nvSpPr>
        <p:spPr bwMode="auto">
          <a:xfrm>
            <a:off x="4464050" y="251381"/>
            <a:ext cx="4566143" cy="36933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800" dirty="0" smtClean="0">
                <a:latin typeface="Tahoma" pitchFamily="34" charset="0"/>
              </a:rPr>
              <a:t>SECURITE :Pour une pratique sereine</a:t>
            </a:r>
            <a:endParaRPr lang="fr-FR" altLang="fr-FR" sz="1000" dirty="0">
              <a:latin typeface="Tahoma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3427" y="6095027"/>
            <a:ext cx="669558" cy="56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409" y="260648"/>
            <a:ext cx="2495391" cy="415899"/>
          </a:xfrm>
          <a:prstGeom prst="rect">
            <a:avLst/>
          </a:prstGeom>
        </p:spPr>
      </p:pic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802555"/>
            <a:ext cx="5037559" cy="58605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5940152" y="908720"/>
            <a:ext cx="3022833" cy="5016758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fr-FR" sz="3200" dirty="0" smtClean="0">
                <a:solidFill>
                  <a:schemeClr val="bg1"/>
                </a:solidFill>
              </a:rPr>
              <a:t>Attention!</a:t>
            </a:r>
          </a:p>
          <a:p>
            <a:r>
              <a:rPr lang="fr-FR" dirty="0" smtClean="0">
                <a:solidFill>
                  <a:schemeClr val="bg1"/>
                </a:solidFill>
              </a:rPr>
              <a:t>Ces conditions d’encadrement sont spécifiques au spot de Dunkerque – Leffrinckoucke, sur les Sentiers Bleus des brise-lames et de la Licorne.</a:t>
            </a:r>
          </a:p>
          <a:p>
            <a:r>
              <a:rPr lang="fr-FR" dirty="0" smtClean="0">
                <a:solidFill>
                  <a:schemeClr val="bg1"/>
                </a:solidFill>
              </a:rPr>
              <a:t>Elles ne peuvent en aucun cas être extrapolées à d’autres spots.</a:t>
            </a:r>
          </a:p>
          <a:p>
            <a:r>
              <a:rPr lang="fr-FR" dirty="0" smtClean="0">
                <a:solidFill>
                  <a:schemeClr val="bg1"/>
                </a:solidFill>
              </a:rPr>
              <a:t>Chaque spot doit faire l’objet d’une expertise et/ou de la mise en œuvre de moyens spécifiques « humains » et matériel.</a:t>
            </a:r>
          </a:p>
          <a:p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7874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Espace réservé du numéro de diapositive 3"/>
          <p:cNvSpPr txBox="1">
            <a:spLocks noGrp="1"/>
          </p:cNvSpPr>
          <p:nvPr/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3661C0C7-0419-4B4D-8536-15FF03572004}" type="slidenum">
              <a:rPr lang="fr-FR" altLang="fr-FR" sz="1400">
                <a:latin typeface="Tahoma" pitchFamily="34" charset="0"/>
                <a:ea typeface="MS PGothic" pitchFamily="34" charset="-128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15</a:t>
            </a:fld>
            <a:endParaRPr lang="fr-FR" altLang="fr-FR" sz="1400">
              <a:latin typeface="Tahoma" pitchFamily="34" charset="0"/>
              <a:ea typeface="MS PGothic" pitchFamily="34" charset="-128"/>
            </a:endParaRPr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6663" y="3989388"/>
            <a:ext cx="833437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9669" y="3986083"/>
            <a:ext cx="776288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5" name="Picture 1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6877" y="3936206"/>
            <a:ext cx="771525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6" name="Picture 1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988" y="1379538"/>
            <a:ext cx="917575" cy="1160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7" name="Picture 1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7925" y="1422400"/>
            <a:ext cx="823913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8" name="Picture 1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3" y="2686050"/>
            <a:ext cx="971550" cy="118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9" name="Picture 2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3800" y="2619375"/>
            <a:ext cx="719138" cy="1023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0" name="Picture 27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6463" y="2654300"/>
            <a:ext cx="74295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1" name="Picture 28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9413" y="1427163"/>
            <a:ext cx="790575" cy="97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2" name="Picture 38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6188" y="2638425"/>
            <a:ext cx="771525" cy="118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4" name="Picture 44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6450" y="2619375"/>
            <a:ext cx="733425" cy="1023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5" name="Picture 48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0475" y="3936206"/>
            <a:ext cx="742950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6" name="Picture 51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4588" y="1379538"/>
            <a:ext cx="873125" cy="1160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7" name="Picture 47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863" y="1385888"/>
            <a:ext cx="720725" cy="1071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9" name="Picture 30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1713" y="2655888"/>
            <a:ext cx="71755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81" name="Text Box 39"/>
          <p:cNvSpPr txBox="1">
            <a:spLocks noChangeArrowheads="1"/>
          </p:cNvSpPr>
          <p:nvPr/>
        </p:nvSpPr>
        <p:spPr bwMode="auto">
          <a:xfrm>
            <a:off x="2555875" y="260350"/>
            <a:ext cx="59055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fr-FR" altLang="fr-FR" sz="1800">
              <a:latin typeface="Tahoma" pitchFamily="34" charset="0"/>
              <a:ea typeface="MS PGothic" pitchFamily="34" charset="-128"/>
            </a:endParaRPr>
          </a:p>
        </p:txBody>
      </p:sp>
      <p:sp>
        <p:nvSpPr>
          <p:cNvPr id="7196" name="Text Box 40"/>
          <p:cNvSpPr txBox="1">
            <a:spLocks noChangeArrowheads="1"/>
          </p:cNvSpPr>
          <p:nvPr/>
        </p:nvSpPr>
        <p:spPr bwMode="auto">
          <a:xfrm>
            <a:off x="1653381" y="786378"/>
            <a:ext cx="6437117" cy="400050"/>
          </a:xfrm>
          <a:prstGeom prst="rect">
            <a:avLst/>
          </a:prstGeom>
          <a:ln/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fr-FR" altLang="fr-FR" sz="2000" b="1" dirty="0" smtClean="0">
                <a:solidFill>
                  <a:schemeClr val="bg1"/>
                </a:solidFill>
                <a:ea typeface="MS PGothic" pitchFamily="34" charset="-128"/>
              </a:rPr>
              <a:t>Equipe 2012/2013 engagée pour la VIIe saison</a:t>
            </a:r>
            <a:endParaRPr lang="fr-FR" altLang="fr-FR" sz="2000" b="1" dirty="0">
              <a:solidFill>
                <a:schemeClr val="bg1"/>
              </a:solidFill>
              <a:ea typeface="MS PGothic" pitchFamily="34" charset="-128"/>
            </a:endParaRPr>
          </a:p>
        </p:txBody>
      </p:sp>
      <p:pic>
        <p:nvPicPr>
          <p:cNvPr id="7200" name="Picture 45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7325" y="3884403"/>
            <a:ext cx="752475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02" name="Picture 47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1975" y="1398588"/>
            <a:ext cx="814388" cy="1027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05" name="Picture 51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988" y="3989388"/>
            <a:ext cx="863600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06" name="Picture 52"/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7375" y="3881438"/>
            <a:ext cx="762000" cy="1030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08" name="Picture 57"/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0188" y="1408113"/>
            <a:ext cx="765175" cy="100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397" name="Picture 5"/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9313" y="3989388"/>
            <a:ext cx="831850" cy="963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398" name="Picture 6"/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8363" y="1411288"/>
            <a:ext cx="835025" cy="1057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9399" name="Picture 7"/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71" t="6966" r="8852" b="18961"/>
          <a:stretch>
            <a:fillRect/>
          </a:stretch>
        </p:blipFill>
        <p:spPr bwMode="auto">
          <a:xfrm>
            <a:off x="1077913" y="5210175"/>
            <a:ext cx="841375" cy="1035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9401" name="Picture 9"/>
          <p:cNvPicPr>
            <a:picLocks noChangeAspect="1"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0188" y="5224463"/>
            <a:ext cx="892175" cy="1055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403" name="Picture 11"/>
          <p:cNvPicPr>
            <a:picLocks noChangeAspect="1"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1163" y="5216525"/>
            <a:ext cx="895350" cy="102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405" name="Picture 13"/>
          <p:cNvPicPr>
            <a:picLocks noChangeAspect="1" noChangeArrowheads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8475" y="5216525"/>
            <a:ext cx="815975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406" name="Picture 14"/>
          <p:cNvPicPr>
            <a:picLocks noChangeAspect="1" noChangeArrowheads="1"/>
          </p:cNvPicPr>
          <p:nvPr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2150" y="5207000"/>
            <a:ext cx="869950" cy="103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407" name="Picture 15"/>
          <p:cNvPicPr>
            <a:picLocks noChangeAspect="1" noChangeArrowheads="1"/>
          </p:cNvPicPr>
          <p:nvPr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1488" y="1379538"/>
            <a:ext cx="842962" cy="1055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408" name="Picture 16"/>
          <p:cNvPicPr>
            <a:picLocks noChangeAspect="1" noChangeArrowheads="1"/>
          </p:cNvPicPr>
          <p:nvPr/>
        </p:nvPicPr>
        <p:blipFill>
          <a:blip r:embed="rId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988" y="5224463"/>
            <a:ext cx="79375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9409" name="Picture 17"/>
          <p:cNvPicPr>
            <a:picLocks noChangeAspect="1" noChangeArrowheads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1375" y="5235575"/>
            <a:ext cx="706438" cy="102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6164263" y="5235575"/>
            <a:ext cx="747712" cy="10017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100" dirty="0" smtClean="0">
                <a:solidFill>
                  <a:schemeClr val="tx1"/>
                </a:solidFill>
              </a:rPr>
              <a:t>Marcel</a:t>
            </a:r>
            <a:endParaRPr lang="fr-FR" sz="1100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5168901" y="5224463"/>
            <a:ext cx="747712" cy="10017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100" dirty="0" smtClean="0">
                <a:solidFill>
                  <a:schemeClr val="tx1"/>
                </a:solidFill>
              </a:rPr>
              <a:t>Bernard</a:t>
            </a:r>
            <a:endParaRPr lang="fr-FR" sz="1100" dirty="0">
              <a:solidFill>
                <a:schemeClr val="tx1"/>
              </a:solidFill>
            </a:endParaRPr>
          </a:p>
        </p:txBody>
      </p:sp>
      <p:pic>
        <p:nvPicPr>
          <p:cNvPr id="42" name="Picture 2"/>
          <p:cNvPicPr>
            <a:picLocks noChangeAspect="1" noChangeArrowheads="1"/>
          </p:cNvPicPr>
          <p:nvPr/>
        </p:nvPicPr>
        <p:blipFill>
          <a:blip r:embed="rId3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504" y="6257925"/>
            <a:ext cx="669558" cy="56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3" name="Image 42"/>
          <p:cNvPicPr>
            <a:picLocks noChangeAspect="1"/>
          </p:cNvPicPr>
          <p:nvPr/>
        </p:nvPicPr>
        <p:blipFill>
          <a:blip r:embed="rId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409" y="260648"/>
            <a:ext cx="2495391" cy="415899"/>
          </a:xfrm>
          <a:prstGeom prst="rect">
            <a:avLst/>
          </a:prstGeom>
        </p:spPr>
      </p:pic>
      <p:sp>
        <p:nvSpPr>
          <p:cNvPr id="44" name="Rectangle 43"/>
          <p:cNvSpPr/>
          <p:nvPr/>
        </p:nvSpPr>
        <p:spPr>
          <a:xfrm>
            <a:off x="6186923" y="3910012"/>
            <a:ext cx="747712" cy="10017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100" dirty="0" smtClean="0">
                <a:solidFill>
                  <a:schemeClr val="tx1"/>
                </a:solidFill>
              </a:rPr>
              <a:t>Sylvie</a:t>
            </a:r>
            <a:endParaRPr lang="fr-FR" sz="1100" dirty="0">
              <a:solidFill>
                <a:schemeClr val="tx1"/>
              </a:solidFill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3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0549" y="2686050"/>
            <a:ext cx="776064" cy="949325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3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7833" y="2641296"/>
            <a:ext cx="863600" cy="940777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1383" y="2669891"/>
            <a:ext cx="825130" cy="916433"/>
          </a:xfrm>
          <a:prstGeom prst="rect">
            <a:avLst/>
          </a:prstGeom>
        </p:spPr>
      </p:pic>
      <p:sp>
        <p:nvSpPr>
          <p:cNvPr id="45" name="Rectangle 11"/>
          <p:cNvSpPr>
            <a:spLocks noChangeArrowheads="1"/>
          </p:cNvSpPr>
          <p:nvPr/>
        </p:nvSpPr>
        <p:spPr bwMode="auto">
          <a:xfrm>
            <a:off x="8377238" y="6643688"/>
            <a:ext cx="766762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altLang="fr-FR" sz="800" b="1" dirty="0"/>
              <a:t>Copyright ©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7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800"/>
                                        <p:tgtEl>
                                          <p:spTgt spid="7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3300"/>
                            </p:stCondLst>
                            <p:childTnLst>
                              <p:par>
                                <p:cTn id="5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7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7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3800"/>
                            </p:stCondLst>
                            <p:childTnLst>
                              <p:par>
                                <p:cTn id="6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7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7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4300"/>
                            </p:stCondLst>
                            <p:childTnLst>
                              <p:par>
                                <p:cTn id="7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7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59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59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59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4800"/>
                            </p:stCondLst>
                            <p:childTnLst>
                              <p:par>
                                <p:cTn id="8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59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59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5300"/>
                            </p:stCondLst>
                            <p:childTnLst>
                              <p:par>
                                <p:cTn id="9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59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59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5800"/>
                            </p:stCondLst>
                            <p:childTnLst>
                              <p:par>
                                <p:cTn id="9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59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6300"/>
                            </p:stCondLst>
                            <p:childTnLst>
                              <p:par>
                                <p:cTn id="10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59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59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 nodeType="afterGroup">
                            <p:stCondLst>
                              <p:cond delay="6800"/>
                            </p:stCondLst>
                            <p:childTnLst>
                              <p:par>
                                <p:cTn id="10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7300"/>
                            </p:stCondLst>
                            <p:childTnLst>
                              <p:par>
                                <p:cTn id="1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7800"/>
                            </p:stCondLst>
                            <p:childTnLst>
                              <p:par>
                                <p:cTn id="1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1" grpId="0" animBg="1"/>
      <p:bldP spid="4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7"/>
          <p:cNvSpPr txBox="1">
            <a:spLocks noChangeArrowheads="1"/>
          </p:cNvSpPr>
          <p:nvPr/>
        </p:nvSpPr>
        <p:spPr bwMode="auto">
          <a:xfrm>
            <a:off x="611188" y="984784"/>
            <a:ext cx="8280400" cy="56938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altLang="fr-FR" sz="1600" dirty="0" smtClean="0"/>
              <a:t>Il n’existe pas à ce jour de cadre juridique régissant la pratique de la marche aquatique – longe cote – </a:t>
            </a:r>
            <a:r>
              <a:rPr lang="fr-FR" altLang="fr-FR" sz="1600" dirty="0" err="1" smtClean="0"/>
              <a:t>Rand’Eau</a:t>
            </a:r>
            <a:r>
              <a:rPr lang="fr-FR" altLang="fr-FR" sz="1600" dirty="0" smtClean="0"/>
              <a:t>.</a:t>
            </a:r>
          </a:p>
          <a:p>
            <a:pPr eaLnBrk="1" hangingPunct="1"/>
            <a:endParaRPr lang="fr-FR" altLang="fr-FR" sz="1600" dirty="0"/>
          </a:p>
          <a:p>
            <a:pPr eaLnBrk="1" hangingPunct="1"/>
            <a:r>
              <a:rPr lang="fr-FR" altLang="fr-FR" sz="1600" dirty="0" smtClean="0"/>
              <a:t>Il n’existe pas plus de formation officielle, de diplôme d’aptitude à l’encadrement de l’activité.</a:t>
            </a:r>
          </a:p>
          <a:p>
            <a:pPr eaLnBrk="1" hangingPunct="1"/>
            <a:endParaRPr lang="fr-FR" altLang="fr-FR" sz="1600" dirty="0"/>
          </a:p>
          <a:p>
            <a:pPr eaLnBrk="1" hangingPunct="1"/>
            <a:r>
              <a:rPr lang="fr-FR" altLang="fr-FR" sz="1600" dirty="0" smtClean="0"/>
              <a:t>Notre association le 8 mai 2007 a lancé cette discipline. Raillée à ses débuts, elle a fait depuis de nombreux émules sous de multiples appellations.</a:t>
            </a:r>
          </a:p>
          <a:p>
            <a:pPr eaLnBrk="1" hangingPunct="1"/>
            <a:endParaRPr lang="fr-FR" altLang="fr-FR" sz="1600" dirty="0"/>
          </a:p>
          <a:p>
            <a:pPr eaLnBrk="1" hangingPunct="1"/>
            <a:r>
              <a:rPr lang="fr-FR" altLang="fr-FR" sz="1600" dirty="0" smtClean="0"/>
              <a:t>Nous avons eu le plaisir d’accompagner certaines structures dans leur création d’autres comme nous se sont jetées à l’eau seules…</a:t>
            </a:r>
          </a:p>
          <a:p>
            <a:pPr eaLnBrk="1" hangingPunct="1"/>
            <a:endParaRPr lang="fr-FR" altLang="fr-FR" sz="1600" dirty="0"/>
          </a:p>
          <a:p>
            <a:pPr eaLnBrk="1" hangingPunct="1"/>
            <a:r>
              <a:rPr lang="fr-FR" altLang="fr-FR" sz="1600" dirty="0" smtClean="0"/>
              <a:t>Les observations et commentaires de cette publication sont le résultat de:</a:t>
            </a:r>
          </a:p>
          <a:p>
            <a:pPr eaLnBrk="1" hangingPunct="1"/>
            <a:r>
              <a:rPr lang="fr-FR" altLang="fr-FR" sz="1600" dirty="0"/>
              <a:t>	</a:t>
            </a:r>
            <a:r>
              <a:rPr lang="fr-FR" altLang="fr-FR" dirty="0" smtClean="0"/>
              <a:t>- 7 années </a:t>
            </a:r>
            <a:r>
              <a:rPr lang="fr-FR" altLang="fr-FR" sz="1600" dirty="0" smtClean="0"/>
              <a:t>d’expérience, en Mer, de pratique au « quotidien ».</a:t>
            </a:r>
          </a:p>
          <a:p>
            <a:pPr eaLnBrk="1" hangingPunct="1"/>
            <a:r>
              <a:rPr lang="fr-FR" altLang="fr-FR" dirty="0"/>
              <a:t> </a:t>
            </a:r>
            <a:r>
              <a:rPr lang="fr-FR" altLang="fr-FR" dirty="0" smtClean="0"/>
              <a:t>                        </a:t>
            </a:r>
            <a:r>
              <a:rPr lang="fr-FR" altLang="fr-FR" sz="1200" dirty="0" smtClean="0"/>
              <a:t>(5 sorties par semaine, 52 semaines par an, de jour comme de nuit)</a:t>
            </a:r>
          </a:p>
          <a:p>
            <a:pPr eaLnBrk="1" hangingPunct="1"/>
            <a:r>
              <a:rPr lang="fr-FR" altLang="fr-FR" dirty="0"/>
              <a:t>	</a:t>
            </a:r>
            <a:r>
              <a:rPr lang="fr-FR" altLang="fr-FR" dirty="0" smtClean="0"/>
              <a:t>- 7000 baptêmes </a:t>
            </a:r>
            <a:r>
              <a:rPr lang="fr-FR" altLang="fr-FR" sz="1200" dirty="0" smtClean="0"/>
              <a:t>(Un baptême = Une personne pour la première fois dans l’eau)</a:t>
            </a:r>
          </a:p>
          <a:p>
            <a:pPr eaLnBrk="1" hangingPunct="1"/>
            <a:r>
              <a:rPr lang="fr-FR" altLang="fr-FR" dirty="0" smtClean="0"/>
              <a:t>	- 70 000 mises à l’eau </a:t>
            </a:r>
            <a:r>
              <a:rPr lang="fr-FR" altLang="fr-FR" sz="1200" dirty="0" smtClean="0"/>
              <a:t>(1 mise à l’eau = 1 personne dans l’eau pendant au moins 1 heure)</a:t>
            </a:r>
          </a:p>
          <a:p>
            <a:pPr eaLnBrk="1" hangingPunct="1"/>
            <a:endParaRPr lang="fr-FR" altLang="fr-FR" sz="1200" dirty="0"/>
          </a:p>
          <a:p>
            <a:pPr eaLnBrk="1" hangingPunct="1"/>
            <a:r>
              <a:rPr lang="fr-FR" altLang="fr-FR" dirty="0" smtClean="0"/>
              <a:t>             </a:t>
            </a:r>
            <a:r>
              <a:rPr lang="fr-FR" altLang="fr-FR" dirty="0" smtClean="0"/>
              <a:t>  -  Du </a:t>
            </a:r>
            <a:r>
              <a:rPr lang="fr-FR" altLang="fr-FR" dirty="0" smtClean="0"/>
              <a:t>partage d’une passion de la mer entre une équipe , des </a:t>
            </a:r>
            <a:r>
              <a:rPr lang="fr-FR" altLang="fr-FR" dirty="0" smtClean="0"/>
              <a:t>	 	adhérents des </a:t>
            </a:r>
            <a:r>
              <a:rPr lang="fr-FR" altLang="fr-FR" dirty="0" smtClean="0"/>
              <a:t>voyageurs de tout horizon.  </a:t>
            </a:r>
            <a:endParaRPr lang="fr-FR" altLang="fr-FR" dirty="0" smtClean="0"/>
          </a:p>
          <a:p>
            <a:pPr eaLnBrk="1" hangingPunct="1"/>
            <a:r>
              <a:rPr lang="fr-FR" altLang="fr-FR" dirty="0"/>
              <a:t> </a:t>
            </a:r>
            <a:r>
              <a:rPr lang="fr-FR" altLang="fr-FR" dirty="0" smtClean="0"/>
              <a:t>                            </a:t>
            </a:r>
            <a:endParaRPr lang="fr-FR" altLang="fr-FR" dirty="0" smtClean="0"/>
          </a:p>
          <a:p>
            <a:pPr eaLnBrk="1" hangingPunct="1"/>
            <a:r>
              <a:rPr lang="fr-FR" altLang="fr-FR" dirty="0" smtClean="0"/>
              <a:t>           </a:t>
            </a:r>
            <a:endParaRPr lang="fr-FR" altLang="fr-FR" sz="1200" dirty="0"/>
          </a:p>
        </p:txBody>
      </p:sp>
      <p:sp>
        <p:nvSpPr>
          <p:cNvPr id="3075" name="Text Box 8"/>
          <p:cNvSpPr txBox="1">
            <a:spLocks noChangeArrowheads="1"/>
          </p:cNvSpPr>
          <p:nvPr/>
        </p:nvSpPr>
        <p:spPr bwMode="auto">
          <a:xfrm>
            <a:off x="3348038" y="211876"/>
            <a:ext cx="316865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altLang="fr-FR" sz="3200" dirty="0" smtClean="0"/>
              <a:t>Contexte légal</a:t>
            </a:r>
            <a:endParaRPr lang="fr-FR" altLang="fr-FR" sz="3200" dirty="0"/>
          </a:p>
        </p:txBody>
      </p:sp>
      <p:sp>
        <p:nvSpPr>
          <p:cNvPr id="3077" name="Rectangle 11"/>
          <p:cNvSpPr>
            <a:spLocks noChangeArrowheads="1"/>
          </p:cNvSpPr>
          <p:nvPr/>
        </p:nvSpPr>
        <p:spPr bwMode="auto">
          <a:xfrm>
            <a:off x="8377238" y="6643688"/>
            <a:ext cx="766762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altLang="fr-FR" sz="800" b="1"/>
              <a:t>Copyright ©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409" y="6025257"/>
            <a:ext cx="669558" cy="56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409" y="260648"/>
            <a:ext cx="2495391" cy="415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5559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7"/>
          <p:cNvSpPr txBox="1">
            <a:spLocks noChangeArrowheads="1"/>
          </p:cNvSpPr>
          <p:nvPr/>
        </p:nvSpPr>
        <p:spPr bwMode="auto">
          <a:xfrm>
            <a:off x="611188" y="2276475"/>
            <a:ext cx="8280400" cy="3278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altLang="fr-FR"/>
              <a:t>Si la discipline semble d’un abord simple,</a:t>
            </a:r>
          </a:p>
          <a:p>
            <a:pPr eaLnBrk="1" hangingPunct="1"/>
            <a:r>
              <a:rPr lang="fr-FR" altLang="fr-FR"/>
              <a:t>                                </a:t>
            </a:r>
            <a:r>
              <a:rPr lang="fr-FR" altLang="fr-FR" b="1"/>
              <a:t>les facteurs de risques sont multiples.</a:t>
            </a:r>
          </a:p>
          <a:p>
            <a:pPr eaLnBrk="1" hangingPunct="1">
              <a:spcBef>
                <a:spcPct val="50000"/>
              </a:spcBef>
            </a:pPr>
            <a:r>
              <a:rPr lang="fr-FR" altLang="fr-FR"/>
              <a:t>La Rand’Eau  / Longe côte se pratique sur des parcours identifiés, répertoriés, classés, dénommés </a:t>
            </a:r>
            <a:r>
              <a:rPr lang="fr-FR" altLang="fr-FR" b="1"/>
              <a:t>Sentiers Bleus ou  en « hors piste » avec les moyens de sécurité appropriés.</a:t>
            </a:r>
          </a:p>
          <a:p>
            <a:pPr eaLnBrk="1" hangingPunct="1">
              <a:spcBef>
                <a:spcPct val="50000"/>
              </a:spcBef>
            </a:pPr>
            <a:r>
              <a:rPr lang="fr-FR" altLang="fr-FR"/>
              <a:t>Les conditions de pratique </a:t>
            </a:r>
            <a:r>
              <a:rPr lang="fr-FR" altLang="fr-FR" u="sng"/>
              <a:t>sont définies Spot par spot</a:t>
            </a:r>
            <a:r>
              <a:rPr lang="fr-FR" altLang="fr-FR"/>
              <a:t> et assurées par une  équipe chevronnée, rompue à la discipline et au milieu.</a:t>
            </a:r>
          </a:p>
          <a:p>
            <a:pPr eaLnBrk="1" hangingPunct="1">
              <a:spcBef>
                <a:spcPct val="50000"/>
              </a:spcBef>
            </a:pPr>
            <a:r>
              <a:rPr lang="fr-FR" altLang="fr-FR"/>
              <a:t>Ces conditions de pratique font l’objet </a:t>
            </a:r>
            <a:r>
              <a:rPr lang="fr-FR" altLang="fr-FR" b="1"/>
              <a:t>d’un Arrété Municipal</a:t>
            </a:r>
            <a:r>
              <a:rPr lang="fr-FR" altLang="fr-FR"/>
              <a:t> garantissant les dispositifs de sécurité et d’accueil et régissant les rapports entre les différents usagers de l’espace naturel.</a:t>
            </a:r>
          </a:p>
        </p:txBody>
      </p:sp>
      <p:sp>
        <p:nvSpPr>
          <p:cNvPr id="3075" name="Text Box 8"/>
          <p:cNvSpPr txBox="1">
            <a:spLocks noChangeArrowheads="1"/>
          </p:cNvSpPr>
          <p:nvPr/>
        </p:nvSpPr>
        <p:spPr bwMode="auto">
          <a:xfrm>
            <a:off x="3348038" y="765175"/>
            <a:ext cx="31686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altLang="fr-FR" sz="3200"/>
              <a:t>Mise en garde</a:t>
            </a:r>
          </a:p>
        </p:txBody>
      </p:sp>
      <p:pic>
        <p:nvPicPr>
          <p:cNvPr id="3076" name="Picture 9" descr="MC90007879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3213" y="0"/>
            <a:ext cx="2490787" cy="2386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Rectangle 11"/>
          <p:cNvSpPr>
            <a:spLocks noChangeArrowheads="1"/>
          </p:cNvSpPr>
          <p:nvPr/>
        </p:nvSpPr>
        <p:spPr bwMode="auto">
          <a:xfrm>
            <a:off x="8377238" y="6643688"/>
            <a:ext cx="766762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altLang="fr-FR" sz="800" b="1"/>
              <a:t>Copyright ©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409" y="6025257"/>
            <a:ext cx="669558" cy="56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409" y="260648"/>
            <a:ext cx="2495391" cy="4158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/>
          <p:cNvSpPr txBox="1">
            <a:spLocks noChangeArrowheads="1"/>
          </p:cNvSpPr>
          <p:nvPr/>
        </p:nvSpPr>
        <p:spPr bwMode="auto">
          <a:xfrm>
            <a:off x="4644008" y="238168"/>
            <a:ext cx="4392513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altLang="fr-FR" dirty="0"/>
              <a:t>Le longe cote, une  activité à risques…</a:t>
            </a:r>
          </a:p>
        </p:txBody>
      </p:sp>
      <p:sp>
        <p:nvSpPr>
          <p:cNvPr id="4099" name="Text Box 6"/>
          <p:cNvSpPr txBox="1">
            <a:spLocks noChangeArrowheads="1"/>
          </p:cNvSpPr>
          <p:nvPr/>
        </p:nvSpPr>
        <p:spPr bwMode="auto">
          <a:xfrm>
            <a:off x="1042988" y="1196752"/>
            <a:ext cx="7345362" cy="4859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fr-FR" b="1" dirty="0"/>
              <a:t>Risque 1 : Le milieu</a:t>
            </a:r>
          </a:p>
          <a:p>
            <a:pPr eaLnBrk="1" hangingPunct="1">
              <a:spcBef>
                <a:spcPct val="50000"/>
              </a:spcBef>
            </a:pPr>
            <a:r>
              <a:rPr lang="fr-FR" altLang="fr-FR" sz="1600" dirty="0"/>
              <a:t>Le longe côte requiert</a:t>
            </a:r>
          </a:p>
          <a:p>
            <a:pPr eaLnBrk="1" hangingPunct="1">
              <a:spcBef>
                <a:spcPct val="50000"/>
              </a:spcBef>
            </a:pPr>
            <a:r>
              <a:rPr lang="fr-FR" altLang="fr-FR" sz="1600" dirty="0"/>
              <a:t>1- Une parfaite connaissance du lieu de pratique dans toutes les conditions </a:t>
            </a:r>
          </a:p>
          <a:p>
            <a:pPr eaLnBrk="1" hangingPunct="1">
              <a:spcBef>
                <a:spcPct val="50000"/>
              </a:spcBef>
            </a:pPr>
            <a:r>
              <a:rPr lang="fr-FR" altLang="fr-FR" sz="1600" dirty="0"/>
              <a:t>2- La mise en œuvre de moyens appropriés à l’intervention, au secours garantissant la pratique sécurisée de la discipline.</a:t>
            </a:r>
          </a:p>
          <a:p>
            <a:pPr eaLnBrk="1" hangingPunct="1">
              <a:spcBef>
                <a:spcPct val="50000"/>
              </a:spcBef>
            </a:pPr>
            <a:r>
              <a:rPr lang="fr-FR" altLang="fr-FR" sz="1600" dirty="0"/>
              <a:t>Exemple: Les raids d’explorations sont effectués par des équipes chevronnées, rompues à la discipline, spécifiquement préparées et munies de moyens d’intervention adaptés</a:t>
            </a:r>
          </a:p>
          <a:p>
            <a:pPr eaLnBrk="1" hangingPunct="1">
              <a:spcBef>
                <a:spcPct val="50000"/>
              </a:spcBef>
            </a:pPr>
            <a:r>
              <a:rPr lang="fr-FR" altLang="fr-FR" b="1" dirty="0"/>
              <a:t>Par connaissance du milieu on entend</a:t>
            </a:r>
          </a:p>
          <a:p>
            <a:pPr eaLnBrk="1" hangingPunct="1">
              <a:spcBef>
                <a:spcPct val="50000"/>
              </a:spcBef>
            </a:pPr>
            <a:r>
              <a:rPr lang="fr-FR" altLang="fr-FR" sz="1600" dirty="0"/>
              <a:t>Topographie de la plage</a:t>
            </a:r>
          </a:p>
          <a:p>
            <a:pPr eaLnBrk="1" hangingPunct="1">
              <a:spcBef>
                <a:spcPct val="50000"/>
              </a:spcBef>
            </a:pPr>
            <a:r>
              <a:rPr lang="fr-FR" altLang="fr-FR" sz="1600" dirty="0"/>
              <a:t>Incidence des marées et courants</a:t>
            </a:r>
          </a:p>
          <a:p>
            <a:pPr eaLnBrk="1" hangingPunct="1">
              <a:spcBef>
                <a:spcPct val="50000"/>
              </a:spcBef>
            </a:pPr>
            <a:r>
              <a:rPr lang="fr-FR" altLang="fr-FR" sz="1600" dirty="0"/>
              <a:t>Incidence des vents</a:t>
            </a:r>
          </a:p>
          <a:p>
            <a:pPr eaLnBrk="1" hangingPunct="1">
              <a:spcBef>
                <a:spcPct val="50000"/>
              </a:spcBef>
            </a:pPr>
            <a:r>
              <a:rPr lang="fr-FR" altLang="fr-FR" sz="1600" dirty="0"/>
              <a:t>Particularités locales</a:t>
            </a:r>
          </a:p>
          <a:p>
            <a:pPr eaLnBrk="1" hangingPunct="1">
              <a:spcBef>
                <a:spcPct val="50000"/>
              </a:spcBef>
            </a:pPr>
            <a:r>
              <a:rPr lang="fr-FR" altLang="fr-FR" sz="1600" dirty="0"/>
              <a:t>                           </a:t>
            </a:r>
            <a:r>
              <a:rPr lang="fr-FR" altLang="fr-FR" b="1" dirty="0"/>
              <a:t>Combinaison de ces 4 facteurs.</a:t>
            </a:r>
          </a:p>
        </p:txBody>
      </p:sp>
      <p:sp>
        <p:nvSpPr>
          <p:cNvPr id="4100" name="Rectangle 7"/>
          <p:cNvSpPr>
            <a:spLocks noChangeArrowheads="1"/>
          </p:cNvSpPr>
          <p:nvPr/>
        </p:nvSpPr>
        <p:spPr bwMode="auto">
          <a:xfrm>
            <a:off x="8377238" y="6643688"/>
            <a:ext cx="766762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altLang="fr-FR" sz="800" b="1"/>
              <a:t>Copyright ©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409" y="6025257"/>
            <a:ext cx="669558" cy="56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409" y="260648"/>
            <a:ext cx="2495391" cy="4158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3"/>
          <p:cNvSpPr txBox="1">
            <a:spLocks noChangeArrowheads="1"/>
          </p:cNvSpPr>
          <p:nvPr/>
        </p:nvSpPr>
        <p:spPr bwMode="auto">
          <a:xfrm>
            <a:off x="1116013" y="1700213"/>
            <a:ext cx="4968875" cy="5103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8001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2573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7145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1717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fr-FR" altLang="fr-FR" sz="1600"/>
              <a:t>Appréciation de l’effort, résistance aux courants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fr-FR" altLang="fr-FR" sz="1600"/>
              <a:t>Chocs thermiques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fr-FR" altLang="fr-FR" sz="1600"/>
              <a:t>Chocs liés au vagues, prise de vague.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fr-FR" altLang="fr-FR" sz="1600"/>
              <a:t>Prise de bâches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fr-FR" altLang="fr-FR" sz="1600"/>
              <a:t>Perte de pied, blocage « de courant »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fr-FR" altLang="fr-FR" sz="1600"/>
              <a:t>Dérive au large, emporté par le courant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fr-FR" altLang="fr-FR" sz="1600"/>
              <a:t>Piqures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fr-FR" altLang="fr-FR" sz="1600"/>
              <a:t>Morsures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fr-FR" altLang="fr-FR" sz="1600"/>
              <a:t>Blessures (épaves, hameçon, rochers…)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fr-FR" altLang="fr-FR" sz="1600"/>
              <a:t>Baïnes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fr-FR" altLang="fr-FR" sz="1600"/>
              <a:t>Sables mouvants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fr-FR" altLang="fr-FR" sz="1600"/>
              <a:t>Chocs « extérieurs » (pagaie, surf, kyte surf)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fr-FR" altLang="fr-FR" sz="1600"/>
              <a:t>Noyade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endParaRPr lang="fr-FR" altLang="fr-FR" sz="1600"/>
          </a:p>
        </p:txBody>
      </p:sp>
      <p:sp>
        <p:nvSpPr>
          <p:cNvPr id="5124" name="Rectangle 7"/>
          <p:cNvSpPr>
            <a:spLocks noChangeArrowheads="1"/>
          </p:cNvSpPr>
          <p:nvPr/>
        </p:nvSpPr>
        <p:spPr bwMode="auto">
          <a:xfrm>
            <a:off x="4067175" y="979488"/>
            <a:ext cx="3136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fr-FR" sz="2400"/>
              <a:t>Risques liés au milieu</a:t>
            </a:r>
          </a:p>
        </p:txBody>
      </p:sp>
      <p:pic>
        <p:nvPicPr>
          <p:cNvPr id="5125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1771650"/>
            <a:ext cx="2700337" cy="1306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6" name="Picture 10" descr="DSC0752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3211513"/>
            <a:ext cx="1223962" cy="919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11" descr="DSC0731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3211513"/>
            <a:ext cx="1223963" cy="919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8" name="Picture 12" descr="P710012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639"/>
          <a:stretch>
            <a:fillRect/>
          </a:stretch>
        </p:blipFill>
        <p:spPr bwMode="auto">
          <a:xfrm>
            <a:off x="6156325" y="4292600"/>
            <a:ext cx="2808288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9" name="Rectangle 13"/>
          <p:cNvSpPr>
            <a:spLocks noChangeArrowheads="1"/>
          </p:cNvSpPr>
          <p:nvPr/>
        </p:nvSpPr>
        <p:spPr bwMode="auto">
          <a:xfrm>
            <a:off x="8377238" y="6643688"/>
            <a:ext cx="766762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altLang="fr-FR" sz="800" b="1"/>
              <a:t>Copyright ©</a:t>
            </a: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4644008" y="238168"/>
            <a:ext cx="4392513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altLang="fr-FR" dirty="0"/>
              <a:t>Le longe cote, une  activité à risques…</a:t>
            </a: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409" y="6025257"/>
            <a:ext cx="669558" cy="56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409" y="260648"/>
            <a:ext cx="2495391" cy="4158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 Box 5"/>
          <p:cNvSpPr txBox="1">
            <a:spLocks noChangeArrowheads="1"/>
          </p:cNvSpPr>
          <p:nvPr/>
        </p:nvSpPr>
        <p:spPr bwMode="auto">
          <a:xfrm>
            <a:off x="1003165" y="1124744"/>
            <a:ext cx="5149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fr-FR" b="1" dirty="0"/>
              <a:t>Risque 2 :Les risques liés aux personnes</a:t>
            </a:r>
          </a:p>
        </p:txBody>
      </p:sp>
      <p:sp>
        <p:nvSpPr>
          <p:cNvPr id="6148" name="Text Box 6"/>
          <p:cNvSpPr txBox="1">
            <a:spLocks noChangeArrowheads="1"/>
          </p:cNvSpPr>
          <p:nvPr/>
        </p:nvSpPr>
        <p:spPr bwMode="auto">
          <a:xfrm>
            <a:off x="1003165" y="1916832"/>
            <a:ext cx="6840538" cy="424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fr-FR" sz="1600" dirty="0"/>
              <a:t>Le longe côte, randonnée pédestre aquatique est </a:t>
            </a:r>
            <a:r>
              <a:rPr lang="fr-FR" altLang="fr-FR" sz="1600" b="1" dirty="0"/>
              <a:t>une activité accessible à tous</a:t>
            </a:r>
            <a:r>
              <a:rPr lang="fr-FR" altLang="fr-FR" sz="1600" dirty="0"/>
              <a:t> aux conditions expresses de savoir:</a:t>
            </a:r>
          </a:p>
          <a:p>
            <a:pPr eaLnBrk="1" hangingPunct="1">
              <a:spcBef>
                <a:spcPct val="50000"/>
              </a:spcBef>
            </a:pPr>
            <a:r>
              <a:rPr lang="fr-FR" altLang="fr-FR" sz="1600" dirty="0"/>
              <a:t>1- Apprécier les capacités  physiques et psychologiques des personnes présentes.</a:t>
            </a:r>
          </a:p>
          <a:p>
            <a:pPr eaLnBrk="1" hangingPunct="1">
              <a:spcBef>
                <a:spcPct val="50000"/>
              </a:spcBef>
            </a:pPr>
            <a:r>
              <a:rPr lang="fr-FR" altLang="fr-FR" sz="1600" dirty="0"/>
              <a:t>2- D’évaluer ces capacités en fonction</a:t>
            </a:r>
          </a:p>
          <a:p>
            <a:pPr eaLnBrk="1" hangingPunct="1">
              <a:spcBef>
                <a:spcPct val="50000"/>
              </a:spcBef>
            </a:pPr>
            <a:r>
              <a:rPr lang="fr-FR" altLang="fr-FR" sz="1600" dirty="0"/>
              <a:t>	Des conditions naturelles au moment de la mise à l’eau</a:t>
            </a:r>
          </a:p>
          <a:p>
            <a:pPr eaLnBrk="1" hangingPunct="1">
              <a:spcBef>
                <a:spcPct val="50000"/>
              </a:spcBef>
            </a:pPr>
            <a:r>
              <a:rPr lang="fr-FR" altLang="fr-FR" sz="1600" dirty="0"/>
              <a:t>	De l’évolution de ces conditions au cours de la sortie</a:t>
            </a:r>
          </a:p>
          <a:p>
            <a:pPr eaLnBrk="1" hangingPunct="1">
              <a:spcBef>
                <a:spcPct val="50000"/>
              </a:spcBef>
            </a:pPr>
            <a:r>
              <a:rPr lang="fr-FR" altLang="fr-FR" sz="1600" dirty="0"/>
              <a:t>3 - D’estimer les réactions individuelles et du groupe en cas de survenance d’un événement inattendu (bâche… stress; grosses vagues, courants…)</a:t>
            </a:r>
          </a:p>
          <a:p>
            <a:pPr eaLnBrk="1" hangingPunct="1">
              <a:spcBef>
                <a:spcPct val="50000"/>
              </a:spcBef>
            </a:pPr>
            <a:r>
              <a:rPr lang="fr-FR" altLang="fr-FR" sz="1600" dirty="0"/>
              <a:t>4 – De disposer de ressources humaines suffisantes et qualifiées pour</a:t>
            </a:r>
          </a:p>
          <a:p>
            <a:pPr eaLnBrk="1" hangingPunct="1">
              <a:spcBef>
                <a:spcPct val="50000"/>
              </a:spcBef>
            </a:pPr>
            <a:r>
              <a:rPr lang="fr-FR" altLang="fr-FR" sz="1600" dirty="0"/>
              <a:t>prévenir les risques ou/et intervenir.</a:t>
            </a:r>
          </a:p>
          <a:p>
            <a:pPr eaLnBrk="1" hangingPunct="1">
              <a:spcBef>
                <a:spcPct val="50000"/>
              </a:spcBef>
            </a:pPr>
            <a:endParaRPr lang="fr-FR" altLang="fr-FR" sz="1600" dirty="0"/>
          </a:p>
        </p:txBody>
      </p:sp>
      <p:sp>
        <p:nvSpPr>
          <p:cNvPr id="6149" name="Rectangle 7"/>
          <p:cNvSpPr>
            <a:spLocks noChangeArrowheads="1"/>
          </p:cNvSpPr>
          <p:nvPr/>
        </p:nvSpPr>
        <p:spPr bwMode="auto">
          <a:xfrm>
            <a:off x="8377238" y="6643688"/>
            <a:ext cx="766762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altLang="fr-FR" sz="800" b="1"/>
              <a:t>Copyright ©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4644008" y="238168"/>
            <a:ext cx="4392513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altLang="fr-FR" dirty="0"/>
              <a:t>Le longe cote, une  activité à risques…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409" y="6025257"/>
            <a:ext cx="669558" cy="56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409" y="260648"/>
            <a:ext cx="2495391" cy="4158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3"/>
          <p:cNvSpPr txBox="1">
            <a:spLocks noChangeArrowheads="1"/>
          </p:cNvSpPr>
          <p:nvPr/>
        </p:nvSpPr>
        <p:spPr bwMode="auto">
          <a:xfrm>
            <a:off x="1547813" y="1844675"/>
            <a:ext cx="6121400" cy="4675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8001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2573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7145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1717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lvl="1" eaLnBrk="1" hangingPunct="1">
              <a:spcBef>
                <a:spcPct val="50000"/>
              </a:spcBef>
              <a:buFontTx/>
              <a:buAutoNum type="arabicPeriod"/>
            </a:pPr>
            <a:r>
              <a:rPr lang="fr-FR" altLang="fr-FR" sz="1600"/>
              <a:t>Méconnaissance de la discipline et de la dépense énergétique (effort, chaud/froid…)</a:t>
            </a:r>
          </a:p>
          <a:p>
            <a:pPr lvl="1" eaLnBrk="1" hangingPunct="1">
              <a:spcBef>
                <a:spcPct val="50000"/>
              </a:spcBef>
              <a:buFontTx/>
              <a:buAutoNum type="arabicPeriod"/>
            </a:pPr>
            <a:r>
              <a:rPr lang="fr-FR" altLang="fr-FR" sz="1600"/>
              <a:t>Mauvaise appréciation de ses capacités</a:t>
            </a:r>
          </a:p>
          <a:p>
            <a:pPr lvl="2" eaLnBrk="1" hangingPunct="1">
              <a:spcBef>
                <a:spcPct val="50000"/>
              </a:spcBef>
              <a:buFontTx/>
              <a:buAutoNum type="arabicPeriod"/>
            </a:pPr>
            <a:r>
              <a:rPr lang="fr-FR" altLang="fr-FR" sz="1200"/>
              <a:t>Générale</a:t>
            </a:r>
          </a:p>
          <a:p>
            <a:pPr lvl="2" eaLnBrk="1" hangingPunct="1">
              <a:spcBef>
                <a:spcPct val="50000"/>
              </a:spcBef>
              <a:buFontTx/>
              <a:buAutoNum type="arabicPeriod"/>
            </a:pPr>
            <a:r>
              <a:rPr lang="fr-FR" altLang="fr-FR" sz="1200"/>
              <a:t>Ou du jour (fatigue…) </a:t>
            </a:r>
          </a:p>
          <a:p>
            <a:pPr lvl="1" eaLnBrk="1" hangingPunct="1">
              <a:spcBef>
                <a:spcPct val="50000"/>
              </a:spcBef>
              <a:buFontTx/>
              <a:buAutoNum type="arabicPeriod"/>
            </a:pPr>
            <a:r>
              <a:rPr lang="fr-FR" altLang="fr-FR" sz="1600"/>
              <a:t>Stress lié au milieu</a:t>
            </a:r>
          </a:p>
          <a:p>
            <a:pPr lvl="1" eaLnBrk="1" hangingPunct="1">
              <a:spcBef>
                <a:spcPct val="50000"/>
              </a:spcBef>
              <a:buFontTx/>
              <a:buAutoNum type="arabicPeriod"/>
            </a:pPr>
            <a:r>
              <a:rPr lang="fr-FR" altLang="fr-FR" sz="1600"/>
              <a:t>Crampes</a:t>
            </a:r>
          </a:p>
          <a:p>
            <a:pPr lvl="1" eaLnBrk="1" hangingPunct="1">
              <a:spcBef>
                <a:spcPct val="50000"/>
              </a:spcBef>
              <a:buFontTx/>
              <a:buAutoNum type="arabicPeriod"/>
            </a:pPr>
            <a:r>
              <a:rPr lang="fr-FR" altLang="fr-FR" sz="1600"/>
              <a:t>Panique sur événement inattendu</a:t>
            </a:r>
          </a:p>
          <a:p>
            <a:pPr lvl="1" eaLnBrk="1" hangingPunct="1">
              <a:spcBef>
                <a:spcPct val="50000"/>
              </a:spcBef>
              <a:buFontTx/>
              <a:buAutoNum type="arabicPeriod"/>
            </a:pPr>
            <a:r>
              <a:rPr lang="fr-FR" altLang="fr-FR" sz="1600"/>
              <a:t>Hypoglycémie</a:t>
            </a:r>
          </a:p>
          <a:p>
            <a:pPr lvl="1" eaLnBrk="1" hangingPunct="1">
              <a:spcBef>
                <a:spcPct val="50000"/>
              </a:spcBef>
              <a:buFontTx/>
              <a:buAutoNum type="arabicPeriod"/>
            </a:pPr>
            <a:r>
              <a:rPr lang="fr-FR" altLang="fr-FR" sz="1600"/>
              <a:t>Hypo ou hyperthermie </a:t>
            </a:r>
          </a:p>
          <a:p>
            <a:pPr lvl="1" eaLnBrk="1" hangingPunct="1">
              <a:spcBef>
                <a:spcPct val="50000"/>
              </a:spcBef>
              <a:buFontTx/>
              <a:buAutoNum type="arabicPeriod"/>
            </a:pPr>
            <a:r>
              <a:rPr lang="fr-FR" altLang="fr-FR" sz="1600"/>
              <a:t>Accident</a:t>
            </a:r>
          </a:p>
          <a:p>
            <a:pPr lvl="1" eaLnBrk="1" hangingPunct="1">
              <a:spcBef>
                <a:spcPct val="50000"/>
              </a:spcBef>
              <a:buFontTx/>
              <a:buAutoNum type="arabicPeriod"/>
            </a:pPr>
            <a:r>
              <a:rPr lang="fr-FR" altLang="fr-FR" sz="1600"/>
              <a:t>Pathologies particulières</a:t>
            </a:r>
          </a:p>
          <a:p>
            <a:pPr lvl="1" eaLnBrk="1" hangingPunct="1">
              <a:spcBef>
                <a:spcPct val="50000"/>
              </a:spcBef>
              <a:buFontTx/>
              <a:buAutoNum type="arabicPeriod"/>
            </a:pPr>
            <a:r>
              <a:rPr lang="fr-FR" altLang="fr-FR" sz="1600"/>
              <a:t>Méconnaissance de l’activité de la part du médecin ayant délivré un certificat d’aptitude</a:t>
            </a:r>
          </a:p>
        </p:txBody>
      </p:sp>
      <p:sp>
        <p:nvSpPr>
          <p:cNvPr id="7172" name="Text Box 7"/>
          <p:cNvSpPr txBox="1">
            <a:spLocks noChangeArrowheads="1"/>
          </p:cNvSpPr>
          <p:nvPr/>
        </p:nvSpPr>
        <p:spPr bwMode="auto">
          <a:xfrm>
            <a:off x="2127490" y="1092201"/>
            <a:ext cx="34210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fr-FR" b="1"/>
              <a:t>Risques liées aux personnes</a:t>
            </a:r>
          </a:p>
        </p:txBody>
      </p:sp>
      <p:pic>
        <p:nvPicPr>
          <p:cNvPr id="7173" name="Picture 8" descr="PC18001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888" y="2924175"/>
            <a:ext cx="2809875" cy="211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5661025"/>
            <a:ext cx="1763712" cy="998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5" name="Picture 10" descr="PC20001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836613"/>
            <a:ext cx="1657350" cy="124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6" name="Rectangle 11"/>
          <p:cNvSpPr>
            <a:spLocks noChangeArrowheads="1"/>
          </p:cNvSpPr>
          <p:nvPr/>
        </p:nvSpPr>
        <p:spPr bwMode="auto">
          <a:xfrm>
            <a:off x="8377238" y="6643688"/>
            <a:ext cx="766762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altLang="fr-FR" sz="800" b="1"/>
              <a:t>Copyright ©</a:t>
            </a: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4644008" y="238168"/>
            <a:ext cx="4392513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altLang="fr-FR" dirty="0"/>
              <a:t>Le longe cote, une  activité à risques…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5823" y="5951738"/>
            <a:ext cx="669558" cy="56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409" y="260648"/>
            <a:ext cx="2495391" cy="4158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Box 7"/>
          <p:cNvSpPr txBox="1">
            <a:spLocks noChangeArrowheads="1"/>
          </p:cNvSpPr>
          <p:nvPr/>
        </p:nvSpPr>
        <p:spPr bwMode="auto">
          <a:xfrm>
            <a:off x="539750" y="2565400"/>
            <a:ext cx="7848600" cy="3529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fr-FR" dirty="0"/>
              <a:t>Le risque en longe côte n’est pas lié à un  facteur principal</a:t>
            </a:r>
          </a:p>
          <a:p>
            <a:pPr eaLnBrk="1" hangingPunct="1">
              <a:spcBef>
                <a:spcPct val="50000"/>
              </a:spcBef>
            </a:pPr>
            <a:r>
              <a:rPr lang="fr-FR" altLang="fr-FR" dirty="0"/>
              <a:t>mais à la combinaison et à l’évolution permanente des facteurs naturels et humains.</a:t>
            </a:r>
          </a:p>
          <a:p>
            <a:pPr eaLnBrk="1" hangingPunct="1">
              <a:spcBef>
                <a:spcPct val="50000"/>
              </a:spcBef>
            </a:pPr>
            <a:r>
              <a:rPr lang="fr-FR" altLang="fr-FR" b="1" dirty="0"/>
              <a:t>Le risque croît avec le nombre de facteurs.</a:t>
            </a:r>
          </a:p>
          <a:p>
            <a:pPr eaLnBrk="1" hangingPunct="1">
              <a:spcBef>
                <a:spcPct val="50000"/>
              </a:spcBef>
            </a:pPr>
            <a:r>
              <a:rPr lang="fr-FR" altLang="fr-FR" dirty="0"/>
              <a:t>Le dispositif de sécurité sera donc </a:t>
            </a:r>
            <a:r>
              <a:rPr lang="fr-FR" altLang="fr-FR" b="1" dirty="0"/>
              <a:t>à adapter en permanence et instantanément</a:t>
            </a:r>
            <a:r>
              <a:rPr lang="fr-FR" altLang="fr-FR" dirty="0"/>
              <a:t> d’où le rôle primordial du directeur de sortie et des responsables désignés par ce dernier pour l’assister dans cette mission.</a:t>
            </a:r>
          </a:p>
          <a:p>
            <a:pPr eaLnBrk="1" hangingPunct="1">
              <a:spcBef>
                <a:spcPct val="50000"/>
              </a:spcBef>
            </a:pPr>
            <a:r>
              <a:rPr lang="fr-FR" altLang="fr-FR" dirty="0"/>
              <a:t>Les accompagnateurs bienveillants ont un rôle de prévention et d’alerte, </a:t>
            </a:r>
          </a:p>
          <a:p>
            <a:pPr eaLnBrk="1" hangingPunct="1">
              <a:spcBef>
                <a:spcPct val="50000"/>
              </a:spcBef>
            </a:pPr>
            <a:r>
              <a:rPr lang="fr-FR" altLang="fr-FR" dirty="0"/>
              <a:t>Le directeur de sortie </a:t>
            </a:r>
            <a:r>
              <a:rPr lang="fr-FR" altLang="fr-FR" dirty="0" smtClean="0"/>
              <a:t>appuyé par une équipe dédiée porte </a:t>
            </a:r>
            <a:r>
              <a:rPr lang="fr-FR" altLang="fr-FR" dirty="0"/>
              <a:t>la responsabilité de la sécurité et des interventions.</a:t>
            </a:r>
          </a:p>
        </p:txBody>
      </p:sp>
      <p:sp>
        <p:nvSpPr>
          <p:cNvPr id="8196" name="Text Box 8"/>
          <p:cNvSpPr txBox="1">
            <a:spLocks noChangeArrowheads="1"/>
          </p:cNvSpPr>
          <p:nvPr/>
        </p:nvSpPr>
        <p:spPr bwMode="auto">
          <a:xfrm>
            <a:off x="2195513" y="1196975"/>
            <a:ext cx="6408737" cy="915988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fr-FR" altLang="fr-FR" b="1">
                <a:solidFill>
                  <a:schemeClr val="bg1"/>
                </a:solidFill>
              </a:rPr>
              <a:t>Risques liés au milieu + Risques liés aux personnes </a:t>
            </a:r>
          </a:p>
          <a:p>
            <a:pPr algn="ctr" eaLnBrk="1" hangingPunct="1"/>
            <a:r>
              <a:rPr lang="fr-FR" altLang="fr-FR" b="1">
                <a:solidFill>
                  <a:schemeClr val="bg1"/>
                </a:solidFill>
              </a:rPr>
              <a:t>= </a:t>
            </a:r>
          </a:p>
          <a:p>
            <a:pPr algn="ctr" eaLnBrk="1" hangingPunct="1"/>
            <a:r>
              <a:rPr lang="fr-FR" altLang="fr-FR" b="1">
                <a:solidFill>
                  <a:schemeClr val="bg1"/>
                </a:solidFill>
              </a:rPr>
              <a:t>Risque liés à la combinaison des risques</a:t>
            </a:r>
          </a:p>
        </p:txBody>
      </p:sp>
      <p:sp>
        <p:nvSpPr>
          <p:cNvPr id="8197" name="Rectangle 9"/>
          <p:cNvSpPr>
            <a:spLocks noChangeArrowheads="1"/>
          </p:cNvSpPr>
          <p:nvPr/>
        </p:nvSpPr>
        <p:spPr bwMode="auto">
          <a:xfrm>
            <a:off x="8377238" y="6643688"/>
            <a:ext cx="766762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altLang="fr-FR" sz="800" b="1"/>
              <a:t>Copyright ©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4644008" y="238168"/>
            <a:ext cx="4392513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altLang="fr-FR" dirty="0"/>
              <a:t>Le longe cote, une  activité à risques…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971" y="6182719"/>
            <a:ext cx="669558" cy="56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409" y="260648"/>
            <a:ext cx="2495391" cy="4158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614376" y="1239255"/>
            <a:ext cx="8149058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fr-FR" dirty="0"/>
              <a:t>La sécurité Longe </a:t>
            </a:r>
            <a:r>
              <a:rPr lang="fr-FR" altLang="fr-FR" dirty="0" smtClean="0"/>
              <a:t>Côte – marche aquatique </a:t>
            </a:r>
            <a:r>
              <a:rPr lang="fr-FR" altLang="fr-FR" dirty="0"/>
              <a:t>est assurée:</a:t>
            </a:r>
          </a:p>
          <a:p>
            <a:pPr eaLnBrk="1" hangingPunct="1">
              <a:spcBef>
                <a:spcPct val="50000"/>
              </a:spcBef>
            </a:pPr>
            <a:r>
              <a:rPr lang="fr-FR" altLang="fr-FR" dirty="0"/>
              <a:t>1-</a:t>
            </a:r>
            <a:r>
              <a:rPr lang="fr-FR" altLang="fr-FR" b="1" dirty="0"/>
              <a:t> </a:t>
            </a:r>
            <a:r>
              <a:rPr lang="fr-FR" altLang="fr-FR" sz="1600" dirty="0"/>
              <a:t>Par la </a:t>
            </a:r>
            <a:r>
              <a:rPr lang="fr-FR" altLang="fr-FR" b="1" dirty="0"/>
              <a:t>connaissance et le respect</a:t>
            </a:r>
          </a:p>
          <a:p>
            <a:pPr eaLnBrk="1" hangingPunct="1">
              <a:spcBef>
                <a:spcPct val="50000"/>
              </a:spcBef>
            </a:pPr>
            <a:r>
              <a:rPr lang="fr-FR" altLang="fr-FR" sz="1600" dirty="0"/>
              <a:t>Des capacités individuelles de chacun , du groupe, du milieu, des règles de </a:t>
            </a:r>
            <a:r>
              <a:rPr lang="fr-FR" altLang="fr-FR" sz="1600" dirty="0" smtClean="0"/>
              <a:t>sécurité, le bon niveau d’équipement individuel (combinaison néoprène assurant l’isolation et la flottabilité)</a:t>
            </a:r>
          </a:p>
          <a:p>
            <a:pPr eaLnBrk="1" hangingPunct="1">
              <a:spcBef>
                <a:spcPct val="50000"/>
              </a:spcBef>
            </a:pPr>
            <a:r>
              <a:rPr lang="fr-FR" altLang="fr-FR" dirty="0" smtClean="0"/>
              <a:t>2- </a:t>
            </a:r>
            <a:r>
              <a:rPr lang="fr-FR" altLang="fr-FR" sz="1600" dirty="0"/>
              <a:t>Par la </a:t>
            </a:r>
            <a:r>
              <a:rPr lang="fr-FR" altLang="fr-FR" b="1" dirty="0"/>
              <a:t>surveillance et la solidarité active</a:t>
            </a:r>
            <a:r>
              <a:rPr lang="fr-FR" altLang="fr-FR" dirty="0"/>
              <a:t> </a:t>
            </a:r>
            <a:r>
              <a:rPr lang="fr-FR" altLang="fr-FR" sz="1600" dirty="0"/>
              <a:t>entre longeurs</a:t>
            </a:r>
          </a:p>
          <a:p>
            <a:pPr eaLnBrk="1" hangingPunct="1">
              <a:spcBef>
                <a:spcPct val="50000"/>
              </a:spcBef>
            </a:pPr>
            <a:r>
              <a:rPr lang="fr-FR" altLang="fr-FR" dirty="0"/>
              <a:t>3 -  </a:t>
            </a:r>
            <a:r>
              <a:rPr lang="fr-FR" altLang="fr-FR" sz="1600" dirty="0"/>
              <a:t>Par un </a:t>
            </a:r>
            <a:r>
              <a:rPr lang="fr-FR" altLang="fr-FR" b="1" dirty="0"/>
              <a:t>accompagnement de proximité</a:t>
            </a:r>
            <a:r>
              <a:rPr lang="fr-FR" altLang="fr-FR" dirty="0"/>
              <a:t> </a:t>
            </a:r>
            <a:r>
              <a:rPr lang="fr-FR" altLang="fr-FR" sz="1600" dirty="0"/>
              <a:t>assuré par une équipe d’encadrants bienveillants (prévention, alerte, aide immédiate</a:t>
            </a:r>
            <a:r>
              <a:rPr lang="fr-FR" altLang="fr-FR" dirty="0"/>
              <a:t>)</a:t>
            </a:r>
          </a:p>
          <a:p>
            <a:pPr eaLnBrk="1" hangingPunct="1">
              <a:spcBef>
                <a:spcPct val="50000"/>
              </a:spcBef>
            </a:pPr>
            <a:r>
              <a:rPr lang="fr-FR" altLang="fr-FR" dirty="0"/>
              <a:t>4 – </a:t>
            </a:r>
            <a:r>
              <a:rPr lang="fr-FR" altLang="fr-FR" sz="1600" dirty="0"/>
              <a:t>Par une </a:t>
            </a:r>
            <a:r>
              <a:rPr lang="fr-FR" altLang="fr-FR" b="1" dirty="0"/>
              <a:t>équipe d’encadrement dédiée</a:t>
            </a:r>
            <a:r>
              <a:rPr lang="fr-FR" altLang="fr-FR" dirty="0"/>
              <a:t> </a:t>
            </a:r>
            <a:r>
              <a:rPr lang="fr-FR" altLang="fr-FR" sz="1600" dirty="0"/>
              <a:t>à l’organisation et à la gestion de la sortie (sécurité – intervention – convivialité – activité spécifiques (longes, pagaies, </a:t>
            </a:r>
            <a:r>
              <a:rPr lang="fr-FR" altLang="fr-FR" sz="1600" dirty="0" err="1"/>
              <a:t>trail</a:t>
            </a:r>
            <a:r>
              <a:rPr lang="fr-FR" altLang="fr-FR" sz="1600" dirty="0"/>
              <a:t>, relaxation, aquaphilie</a:t>
            </a:r>
            <a:r>
              <a:rPr lang="fr-FR" altLang="fr-FR" sz="1600" dirty="0" smtClean="0"/>
              <a:t>…))</a:t>
            </a:r>
          </a:p>
          <a:p>
            <a:pPr eaLnBrk="1" hangingPunct="1">
              <a:spcBef>
                <a:spcPct val="50000"/>
              </a:spcBef>
            </a:pPr>
            <a:endParaRPr lang="fr-FR" altLang="fr-FR" sz="1600" dirty="0" smtClean="0"/>
          </a:p>
          <a:p>
            <a:pPr eaLnBrk="1" hangingPunct="1">
              <a:spcBef>
                <a:spcPct val="50000"/>
              </a:spcBef>
            </a:pPr>
            <a:r>
              <a:rPr lang="fr-FR" altLang="fr-FR" sz="1600" dirty="0" smtClean="0"/>
              <a:t>Les participants sont </a:t>
            </a:r>
            <a:r>
              <a:rPr lang="fr-FR" altLang="fr-FR" dirty="0" smtClean="0"/>
              <a:t>répartis par niveau </a:t>
            </a:r>
            <a:r>
              <a:rPr lang="fr-FR" altLang="fr-FR" sz="1600" dirty="0" smtClean="0"/>
              <a:t>avec le nombre d’accompagnateurs en rapport, les groupes sont en </a:t>
            </a:r>
            <a:r>
              <a:rPr lang="fr-FR" altLang="fr-FR" dirty="0" smtClean="0"/>
              <a:t>contact par VHF </a:t>
            </a:r>
            <a:r>
              <a:rPr lang="fr-FR" altLang="fr-FR" sz="1600" dirty="0" smtClean="0"/>
              <a:t>entre eux, avec le directeur de sortie, les secours. (Port / CROSS) </a:t>
            </a:r>
            <a:r>
              <a:rPr lang="fr-FR" altLang="fr-FR" sz="1400" dirty="0" smtClean="0"/>
              <a:t>.</a:t>
            </a:r>
          </a:p>
          <a:p>
            <a:pPr eaLnBrk="1" hangingPunct="1">
              <a:spcBef>
                <a:spcPct val="50000"/>
              </a:spcBef>
            </a:pPr>
            <a:r>
              <a:rPr lang="fr-FR" altLang="fr-FR" sz="1400" dirty="0"/>
              <a:t> </a:t>
            </a:r>
            <a:r>
              <a:rPr lang="fr-FR" altLang="fr-FR" sz="1400" dirty="0" smtClean="0"/>
              <a:t>    (le dispositif peut être complété de bouées tubes, palmes, corde de rappel si nécessaire)</a:t>
            </a:r>
            <a:endParaRPr lang="fr-FR" altLang="fr-FR" sz="1400" dirty="0"/>
          </a:p>
        </p:txBody>
      </p:sp>
      <p:sp>
        <p:nvSpPr>
          <p:cNvPr id="9220" name="Text Box 6"/>
          <p:cNvSpPr txBox="1">
            <a:spLocks noChangeArrowheads="1"/>
          </p:cNvSpPr>
          <p:nvPr/>
        </p:nvSpPr>
        <p:spPr bwMode="auto">
          <a:xfrm>
            <a:off x="1619671" y="756520"/>
            <a:ext cx="64087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altLang="fr-FR" sz="2400" dirty="0"/>
              <a:t>Dispositifs de sécurité</a:t>
            </a:r>
          </a:p>
        </p:txBody>
      </p:sp>
      <p:sp>
        <p:nvSpPr>
          <p:cNvPr id="9223" name="Rectangle 9"/>
          <p:cNvSpPr>
            <a:spLocks noChangeArrowheads="1"/>
          </p:cNvSpPr>
          <p:nvPr/>
        </p:nvSpPr>
        <p:spPr bwMode="auto">
          <a:xfrm>
            <a:off x="8377238" y="6643688"/>
            <a:ext cx="766762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altLang="fr-FR" sz="800" b="1"/>
              <a:t>Copyright ©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4644008" y="238168"/>
            <a:ext cx="4392513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altLang="fr-FR" dirty="0"/>
              <a:t>Le longe cote, une  activité à risques…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038" y="6182719"/>
            <a:ext cx="669558" cy="56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409" y="260648"/>
            <a:ext cx="2495391" cy="4158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2202</TotalTime>
  <Words>1229</Words>
  <Application>Microsoft Office PowerPoint</Application>
  <PresentationFormat>Affichage à l'écran (4:3)</PresentationFormat>
  <Paragraphs>212</Paragraphs>
  <Slides>15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6" baseType="lpstr">
      <vt:lpstr>Modèle par défaut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jpg</dc:creator>
  <cp:lastModifiedBy>134993</cp:lastModifiedBy>
  <cp:revision>34</cp:revision>
  <dcterms:created xsi:type="dcterms:W3CDTF">2010-11-03T03:43:38Z</dcterms:created>
  <dcterms:modified xsi:type="dcterms:W3CDTF">2014-04-29T06:04:16Z</dcterms:modified>
</cp:coreProperties>
</file>